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6C6AC1-159B-48C2-8E43-3DF82EDA873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0A0427-5F81-46DD-BC8A-25616193C2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76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stećaka iz Donje Zgošće </a:t>
            </a:r>
            <a:r>
              <a:rPr lang="sr-Latn-B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r-Latn-BA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mogući astronomski i kalendarski aspekti</a:t>
            </a:r>
            <a:endParaRPr lang="sr-Latn-B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Latn-BA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Latn-B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B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Aleksandra </a:t>
            </a:r>
            <a:r>
              <a:rPr lang="sr-Latn-B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Bajić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Dimitrijevi</a:t>
            </a:r>
            <a:r>
              <a:rPr lang="sr-Latn-B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</a:t>
            </a:r>
            <a:endParaRPr lang="sr-Latn-B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88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1003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1100" r="5450" b="4983"/>
          <a:stretch/>
        </p:blipFill>
        <p:spPr bwMode="auto">
          <a:xfrm>
            <a:off x="263230" y="914400"/>
            <a:ext cx="8446073" cy="566928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63230" y="5257800"/>
            <a:ext cx="5375570" cy="76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5295900"/>
            <a:ext cx="0" cy="12877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1981200"/>
            <a:ext cx="91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05800" y="1981200"/>
            <a:ext cx="403503" cy="381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34200" y="1981200"/>
            <a:ext cx="457200" cy="381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34200" y="2362200"/>
            <a:ext cx="0" cy="685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4200" y="3048000"/>
            <a:ext cx="381000" cy="381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15200" y="3429000"/>
            <a:ext cx="990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05800" y="3048000"/>
            <a:ext cx="403503" cy="381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709303" y="2362200"/>
            <a:ext cx="0" cy="685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3230" y="152400"/>
            <a:ext cx="583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Azimut:  </a:t>
            </a:r>
            <a:r>
              <a:rPr lang="sr-Latn-BA" sz="3200" b="1" dirty="0" smtClean="0"/>
              <a:t> A = 56,5</a:t>
            </a:r>
            <a:r>
              <a:rPr lang="sr-Latn-BA" sz="3200" b="1" dirty="0" smtClean="0">
                <a:latin typeface="Times New Roman"/>
                <a:cs typeface="Times New Roman"/>
              </a:rPr>
              <a:t>ᵒ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38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Ukupni solarni raspon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sr-Latn-BA" sz="3600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33.5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ELL\Desktop\Stup, uga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9"/>
          <a:stretch/>
        </p:blipFill>
        <p:spPr bwMode="auto">
          <a:xfrm>
            <a:off x="1993910" y="1219200"/>
            <a:ext cx="5079979" cy="51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02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stecak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/>
          <a:stretch/>
        </p:blipFill>
        <p:spPr bwMode="auto">
          <a:xfrm>
            <a:off x="457200" y="1295400"/>
            <a:ext cx="82296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Veliki stećak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južna strana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Stećci, slike\Tri jahač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aralela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– stećak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 Kaknja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Stećci, slike\Zmaj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96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Čovek hrani zmaja „iz ruke“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Četvrti element kvaterniteta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9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Stećci, slike\Vid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/>
          <a:stretch/>
        </p:blipFill>
        <p:spPr bwMode="auto">
          <a:xfrm>
            <a:off x="2667000" y="1295400"/>
            <a:ext cx="38100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Ujedinjujući element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3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/>
          <a:stretch>
            <a:fillRect/>
          </a:stretch>
        </p:blipFill>
        <p:spPr bwMode="auto">
          <a:xfrm>
            <a:off x="831273" y="1295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232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Stećak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Lištice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zapadna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Bosna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3" y="5257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Tri rozete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Trojstvo Sunca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Tri svastike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Mesečev srp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7200" dirty="0" smtClean="0">
                <a:latin typeface="Times New Roman" pitchFamily="18" charset="0"/>
                <a:cs typeface="Times New Roman" pitchFamily="18" charset="0"/>
              </a:rPr>
              <a:t>Hvala na pažnji!</a:t>
            </a:r>
            <a:endParaRPr lang="sr-Latn-B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Veliki stećak iz</a:t>
            </a:r>
            <a:r>
              <a:rPr lang="sr-Latn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DONJE ZGOŠĆE </a:t>
            </a:r>
            <a:r>
              <a:rPr lang="sr-Latn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zapadna strana</a:t>
            </a:r>
            <a:endParaRPr lang="sr-Latn-B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3" name="Picture 2" descr="veliki stećak 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096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cakd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7026"/>
            <a:ext cx="4495800" cy="5678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Veliki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stećak –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istočna strana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fasada)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8418" y="1905000"/>
            <a:ext cx="419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/>
              <a:t>Durmitore, visoka planino,</a:t>
            </a:r>
          </a:p>
          <a:p>
            <a:r>
              <a:rPr lang="sr-Latn-BA" sz="2000" dirty="0" smtClean="0"/>
              <a:t>Nad tobom se beli grad viđaše,</a:t>
            </a:r>
          </a:p>
          <a:p>
            <a:r>
              <a:rPr lang="sr-Latn-BA" sz="2000" dirty="0" smtClean="0"/>
              <a:t>A nad gradom </a:t>
            </a:r>
            <a:r>
              <a:rPr lang="sr-Latn-BA" sz="2000" b="1" dirty="0" smtClean="0">
                <a:solidFill>
                  <a:srgbClr val="FFFF00"/>
                </a:solidFill>
              </a:rPr>
              <a:t>tri Sunca </a:t>
            </a:r>
            <a:r>
              <a:rPr lang="sr-Latn-BA" sz="2000" dirty="0" smtClean="0"/>
              <a:t>sijaše...</a:t>
            </a:r>
          </a:p>
          <a:p>
            <a:endParaRPr lang="sr-Latn-BA" dirty="0"/>
          </a:p>
          <a:p>
            <a:pPr algn="r"/>
            <a:r>
              <a:rPr lang="sr-Latn-BA" dirty="0" smtClean="0"/>
              <a:t>             Vuk Karadžić, </a:t>
            </a:r>
            <a:r>
              <a:rPr lang="sr-Latn-BA" i="1" dirty="0" smtClean="0"/>
              <a:t>Ženske narodne pjesme</a:t>
            </a:r>
            <a:r>
              <a:rPr lang="sr-Latn-BA" dirty="0" smtClean="0"/>
              <a:t>,</a:t>
            </a:r>
          </a:p>
          <a:p>
            <a:pPr algn="r"/>
            <a:r>
              <a:rPr lang="sr-Latn-BA" dirty="0"/>
              <a:t>kniga 1, pesme br. 81 i </a:t>
            </a:r>
            <a:r>
              <a:rPr lang="sr-Latn-BA" dirty="0" smtClean="0"/>
              <a:t>78</a:t>
            </a:r>
          </a:p>
          <a:p>
            <a:pPr algn="r"/>
            <a:endParaRPr lang="sr-Latn-BA" dirty="0"/>
          </a:p>
          <a:p>
            <a:r>
              <a:rPr lang="sr-Latn-CS" sz="2000" dirty="0"/>
              <a:t>Oj,</a:t>
            </a:r>
            <a:r>
              <a:rPr lang="sr-Latn-CS" sz="2000" b="1" dirty="0"/>
              <a:t> Vitore</a:t>
            </a:r>
            <a:r>
              <a:rPr lang="sr-Latn-CS" sz="2000" dirty="0"/>
              <a:t>, visoka planino,</a:t>
            </a:r>
            <a:endParaRPr lang="en-US" sz="2000" dirty="0"/>
          </a:p>
          <a:p>
            <a:r>
              <a:rPr lang="sr-Latn-CS" sz="2000" dirty="0"/>
              <a:t>Nad tobom mi </a:t>
            </a:r>
            <a:r>
              <a:rPr lang="sr-Latn-CS" sz="2000" b="1" dirty="0" smtClean="0">
                <a:solidFill>
                  <a:srgbClr val="FFFF00"/>
                </a:solidFill>
              </a:rPr>
              <a:t>tri Sunca</a:t>
            </a:r>
            <a:r>
              <a:rPr lang="sr-Latn-CS" sz="2000" dirty="0" smtClean="0">
                <a:solidFill>
                  <a:srgbClr val="FFFF00"/>
                </a:solidFill>
              </a:rPr>
              <a:t> </a:t>
            </a:r>
            <a:r>
              <a:rPr lang="sr-Latn-CS" sz="2000" dirty="0"/>
              <a:t>granuše...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cakd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5714" r="-1818" b="44286"/>
          <a:stretch/>
        </p:blipFill>
        <p:spPr>
          <a:xfrm>
            <a:off x="685800" y="609600"/>
            <a:ext cx="8001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36626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3 + 1 = 4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Kvaternitet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7/77/PosagZeZbrucza.jpg/210px-PosagZeZbrucz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419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3810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PRSTEN i kvaternitet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tećak, prst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5" y="1828800"/>
            <a:ext cx="2757055" cy="26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3728"/>
          <a:stretch>
            <a:fillRect/>
          </a:stretch>
        </p:blipFill>
        <p:spPr>
          <a:xfrm>
            <a:off x="533400" y="1447800"/>
            <a:ext cx="8077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Veliki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stećak – 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severna strana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gošćanski stećci, ob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199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Originalna lokacija – staro groblje u Donjoj Zgošći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Poznato i kao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Crkvine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99" y="5105400"/>
            <a:ext cx="320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'17.5“</a:t>
            </a:r>
            <a:r>
              <a:rPr lang="sr-Latn-B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sr-Latn-B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07'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54.5</a:t>
            </a:r>
            <a:r>
              <a:rPr lang="sr-Latn-B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33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31369725_10157381090054196_8582923474501107712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4081" r="2250" b="2894"/>
          <a:stretch/>
        </p:blipFill>
        <p:spPr bwMode="auto">
          <a:xfrm>
            <a:off x="685800" y="928255"/>
            <a:ext cx="7848600" cy="57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/>
              <a:t>Originalna lokacija </a:t>
            </a:r>
            <a:r>
              <a:rPr lang="sr-Latn-BA" sz="3600" dirty="0" smtClean="0"/>
              <a:t>– </a:t>
            </a:r>
            <a:r>
              <a:rPr lang="sr-Latn-BA" sz="3600" dirty="0" smtClean="0"/>
              <a:t>još jedna stara fotografija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15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5" t="60533" r="19476" b="14407"/>
          <a:stretch/>
        </p:blipFill>
        <p:spPr bwMode="auto">
          <a:xfrm>
            <a:off x="685800" y="990600"/>
            <a:ext cx="4276725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Stup iz</a:t>
            </a:r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 Donje Zgošće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</TotalTime>
  <Words>189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PAIR OF STEĆAK TOMBSTONES FROM DONJA ZGOŠĆA  by  Aleksandra Bajić</dc:title>
  <dc:creator>DELL</dc:creator>
  <cp:lastModifiedBy>DELL</cp:lastModifiedBy>
  <cp:revision>17</cp:revision>
  <dcterms:created xsi:type="dcterms:W3CDTF">2020-09-12T21:14:55Z</dcterms:created>
  <dcterms:modified xsi:type="dcterms:W3CDTF">2021-04-16T11:29:37Z</dcterms:modified>
</cp:coreProperties>
</file>