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9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F1FD-C791-4459-A409-B2C63D430AF6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831-5BFB-44FD-80A8-5D577EBE8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F1FD-C791-4459-A409-B2C63D430AF6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831-5BFB-44FD-80A8-5D577EBE8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F1FD-C791-4459-A409-B2C63D430AF6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831-5BFB-44FD-80A8-5D577EBE8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F1FD-C791-4459-A409-B2C63D430AF6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831-5BFB-44FD-80A8-5D577EBE8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F1FD-C791-4459-A409-B2C63D430AF6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831-5BFB-44FD-80A8-5D577EBE8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F1FD-C791-4459-A409-B2C63D430AF6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831-5BFB-44FD-80A8-5D577EBE8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F1FD-C791-4459-A409-B2C63D430AF6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831-5BFB-44FD-80A8-5D577EBE8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F1FD-C791-4459-A409-B2C63D430AF6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831-5BFB-44FD-80A8-5D577EBE8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F1FD-C791-4459-A409-B2C63D430AF6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831-5BFB-44FD-80A8-5D577EBE8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F1FD-C791-4459-A409-B2C63D430AF6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831-5BFB-44FD-80A8-5D577EBE8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F1FD-C791-4459-A409-B2C63D430AF6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831-5BFB-44FD-80A8-5D577EBE83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2F1FD-C791-4459-A409-B2C63D430AF6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D8831-5BFB-44FD-80A8-5D577EBE83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757136" cy="1447800"/>
          </a:xfrm>
        </p:spPr>
        <p:txBody>
          <a:bodyPr>
            <a:normAutofit fontScale="90000"/>
          </a:bodyPr>
          <a:lstStyle/>
          <a:p>
            <a:r>
              <a:rPr lang="en-US" sz="2200" i="1" dirty="0" err="1" smtClean="0">
                <a:latin typeface="Arial Black" pitchFamily="34" charset="0"/>
              </a:rPr>
              <a:t>Nebra</a:t>
            </a:r>
            <a:r>
              <a:rPr lang="en-US" sz="2200" i="1" dirty="0" smtClean="0">
                <a:latin typeface="Arial Black" pitchFamily="34" charset="0"/>
              </a:rPr>
              <a:t> Disc </a:t>
            </a:r>
            <a:r>
              <a:rPr lang="sr-Cyrl-ME" sz="2200" i="1" dirty="0" smtClean="0">
                <a:latin typeface="Arial Black" pitchFamily="34" charset="0"/>
              </a:rPr>
              <a:t>и </a:t>
            </a:r>
            <a:r>
              <a:rPr lang="sr-Cyrl-ME" sz="2200" dirty="0" smtClean="0">
                <a:latin typeface="Arial Black" pitchFamily="34" charset="0"/>
              </a:rPr>
              <a:t>једно могуће анагогијско раслојавање симболичких структура представе на лицу диска</a:t>
            </a:r>
            <a:r>
              <a:rPr lang="en-US" sz="2000" dirty="0" smtClean="0">
                <a:latin typeface="Arial Black" pitchFamily="34" charset="0"/>
              </a:rPr>
              <a:t/>
            </a:r>
            <a:br>
              <a:rPr lang="en-US" sz="2000" dirty="0" smtClean="0">
                <a:latin typeface="Arial Black" pitchFamily="34" charset="0"/>
              </a:rPr>
            </a:br>
            <a:r>
              <a:rPr lang="en-US" sz="2000" dirty="0" smtClean="0">
                <a:latin typeface="Arial Black" pitchFamily="34" charset="0"/>
              </a:rPr>
              <a:t/>
            </a:r>
            <a:br>
              <a:rPr lang="en-US" sz="2000" dirty="0" smtClean="0">
                <a:latin typeface="Arial Black" pitchFamily="34" charset="0"/>
              </a:rPr>
            </a:br>
            <a:r>
              <a:rPr lang="en-US" sz="2000" i="1" dirty="0" err="1" smtClean="0">
                <a:latin typeface="Arial Black" pitchFamily="34" charset="0"/>
                <a:cs typeface="Arial" pitchFamily="34" charset="0"/>
              </a:rPr>
              <a:t>Nebra</a:t>
            </a:r>
            <a:r>
              <a:rPr lang="en-US" sz="2000" i="1" dirty="0" smtClean="0">
                <a:latin typeface="Arial Black" pitchFamily="34" charset="0"/>
                <a:cs typeface="Arial" pitchFamily="34" charset="0"/>
              </a:rPr>
              <a:t> Disc </a:t>
            </a:r>
            <a:r>
              <a:rPr lang="sr-Cyrl-ME" sz="2000" i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sr-Cyrl-ME" sz="2000" dirty="0" smtClean="0">
                <a:latin typeface="Arial Black" pitchFamily="34" charset="0"/>
                <a:cs typeface="Arial" pitchFamily="34" charset="0"/>
              </a:rPr>
              <a:t>и његови слојеви :</a:t>
            </a:r>
            <a:r>
              <a:rPr lang="en-US" sz="20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 Black" pitchFamily="34" charset="0"/>
                <a:cs typeface="Arial" pitchFamily="34" charset="0"/>
              </a:rPr>
            </a:br>
            <a:r>
              <a:rPr lang="sr-Cyrl-ME" sz="2000" dirty="0" smtClean="0">
                <a:latin typeface="Arial Black" pitchFamily="34" charset="0"/>
              </a:rPr>
              <a:t/>
            </a:r>
            <a:br>
              <a:rPr lang="sr-Cyrl-ME" sz="2000" dirty="0" smtClean="0">
                <a:latin typeface="Arial Black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905000" y="1739301"/>
            <a:ext cx="5326811" cy="45719"/>
          </a:xfrm>
        </p:spPr>
        <p:txBody>
          <a:bodyPr>
            <a:normAutofit fontScale="25000" lnSpcReduction="20000"/>
          </a:bodyPr>
          <a:lstStyle/>
          <a:p>
            <a:endParaRPr lang="en-US" sz="1400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557571"/>
            <a:ext cx="8996172" cy="46763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sr-Cyrl-ME" sz="2000" dirty="0" smtClean="0">
                <a:latin typeface="Arial Black" pitchFamily="34" charset="0"/>
                <a:cs typeface="Arial" pitchFamily="34" charset="0"/>
              </a:rPr>
              <a:t>Аналогије Диску из Небре и његовим слојевима</a:t>
            </a:r>
            <a:endParaRPr lang="en-US" sz="2000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Content Placeholder 6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685800"/>
            <a:ext cx="7849890" cy="6019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>
            <a:normAutofit/>
          </a:bodyPr>
          <a:lstStyle/>
          <a:p>
            <a:r>
              <a:rPr lang="sr-Cyrl-ME" sz="2000" dirty="0" smtClean="0">
                <a:latin typeface="Arial Black" pitchFamily="34" charset="0"/>
                <a:cs typeface="Arial" pitchFamily="34" charset="0"/>
              </a:rPr>
              <a:t>Слојеви </a:t>
            </a:r>
            <a:r>
              <a:rPr lang="en-US" sz="2000" i="1" dirty="0" err="1" smtClean="0">
                <a:latin typeface="Arial Black" pitchFamily="34" charset="0"/>
                <a:cs typeface="Arial" pitchFamily="34" charset="0"/>
              </a:rPr>
              <a:t>Nebra</a:t>
            </a:r>
            <a:r>
              <a:rPr lang="en-US" sz="2000" i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 Black" pitchFamily="34" charset="0"/>
                <a:cs typeface="Arial" pitchFamily="34" charset="0"/>
              </a:rPr>
              <a:t>Disca</a:t>
            </a:r>
            <a:r>
              <a:rPr lang="sr-Cyrl-ME" sz="2000" i="1" dirty="0" smtClean="0">
                <a:latin typeface="Arial Black" pitchFamily="34" charset="0"/>
                <a:cs typeface="Arial" pitchFamily="34" charset="0"/>
              </a:rPr>
              <a:t>: </a:t>
            </a:r>
            <a:r>
              <a:rPr lang="en-US" sz="2000" i="1" dirty="0" smtClean="0">
                <a:latin typeface="Arial Black" pitchFamily="34" charset="0"/>
                <a:cs typeface="Arial" pitchFamily="34" charset="0"/>
              </a:rPr>
              <a:t>IX-VIII, I-VII</a:t>
            </a:r>
            <a:r>
              <a:rPr lang="sr-Cyrl-ME" sz="2000" i="1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sr-Cyrl-ME" sz="2000" dirty="0" smtClean="0">
                <a:latin typeface="Arial Black" pitchFamily="34" charset="0"/>
                <a:cs typeface="Arial" pitchFamily="34" charset="0"/>
              </a:rPr>
              <a:t>и њихово именовање </a:t>
            </a:r>
            <a:endParaRPr lang="en-US" sz="2000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" name="Content Placeholder 5" descr="3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685800"/>
            <a:ext cx="7621291" cy="6096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30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Nebra Disc и једно могуће анагогијско раслојавање симболичких структура представе на лицу диска  Nebra Disc  и његови слојеви :  </vt:lpstr>
      <vt:lpstr>Аналогије Диску из Небре и његовим слојевима</vt:lpstr>
      <vt:lpstr>Слојеви Nebra Disca: IX-VIII, I-VII и њихово именовање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Nebra Disc и једно могуће анагогијско раслојавање симболичких структура представе на лицу диска</dc:title>
  <dc:creator>Jiraiya</dc:creator>
  <cp:lastModifiedBy>Jiraiya</cp:lastModifiedBy>
  <cp:revision>13</cp:revision>
  <dcterms:created xsi:type="dcterms:W3CDTF">2021-04-19T18:00:13Z</dcterms:created>
  <dcterms:modified xsi:type="dcterms:W3CDTF">2021-04-19T20:31:09Z</dcterms:modified>
</cp:coreProperties>
</file>