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6" r:id="rId2"/>
    <p:sldId id="271" r:id="rId3"/>
    <p:sldId id="276" r:id="rId4"/>
    <p:sldId id="272" r:id="rId5"/>
    <p:sldId id="281" r:id="rId6"/>
    <p:sldId id="266" r:id="rId7"/>
    <p:sldId id="265" r:id="rId8"/>
    <p:sldId id="273" r:id="rId9"/>
    <p:sldId id="274" r:id="rId10"/>
    <p:sldId id="277" r:id="rId11"/>
    <p:sldId id="257" r:id="rId12"/>
    <p:sldId id="258" r:id="rId13"/>
    <p:sldId id="259" r:id="rId14"/>
    <p:sldId id="260" r:id="rId15"/>
    <p:sldId id="278" r:id="rId16"/>
    <p:sldId id="267" r:id="rId17"/>
    <p:sldId id="270" r:id="rId18"/>
    <p:sldId id="269" r:id="rId19"/>
    <p:sldId id="268" r:id="rId20"/>
    <p:sldId id="264" r:id="rId21"/>
    <p:sldId id="263" r:id="rId22"/>
    <p:sldId id="279" r:id="rId23"/>
    <p:sldId id="28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87143" autoAdjust="0"/>
  </p:normalViewPr>
  <p:slideViewPr>
    <p:cSldViewPr snapToGrid="0">
      <p:cViewPr varScale="1">
        <p:scale>
          <a:sx n="111" d="100"/>
          <a:sy n="111" d="100"/>
        </p:scale>
        <p:origin x="33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626A43-D58B-465B-910F-CEC498C6C957}" type="datetimeFigureOut">
              <a:rPr lang="en-US" smtClean="0"/>
              <a:t>6/5/2021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F7C553-5FB7-45D2-9D23-94C253D4CFD5}" type="slidenum">
              <a:rPr lang="en-US" smtClean="0"/>
              <a:t>‹#›</a:t>
            </a:fld>
            <a:endParaRPr lang="en-US"/>
          </a:p>
        </p:txBody>
      </p:sp>
    </p:spTree>
    <p:extLst>
      <p:ext uri="{BB962C8B-B14F-4D97-AF65-F5344CB8AC3E}">
        <p14:creationId xmlns:p14="http://schemas.microsoft.com/office/powerpoint/2010/main" val="103497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r-Cyrl-RS" sz="1200" kern="1200" smtClean="0">
                <a:solidFill>
                  <a:schemeClr val="tx1"/>
                </a:solidFill>
                <a:effectLst/>
                <a:latin typeface="+mn-lt"/>
                <a:ea typeface="+mn-ea"/>
                <a:cs typeface="+mn-cs"/>
              </a:rPr>
              <a:t>Покренута је у сарадњи са Астронаутичким друштвом Ваздухопловног савеза Југославије, 1953. године, као часопис за астрономију и астронаутику. Када је изостала значајна финансијска подршка Ваздухопловног савеза 1962. године часопис је морао да пређе не мањи формат. Иако је временом број астронаутичких прилога доста опао „Васиона” је тек од 1980. године и званично само часопис за астрономију.</a:t>
            </a:r>
            <a:endParaRPr lang="en-US" sz="1200" kern="1200" smtClean="0">
              <a:solidFill>
                <a:schemeClr val="tx1"/>
              </a:solidFill>
              <a:effectLst/>
              <a:latin typeface="+mn-lt"/>
              <a:ea typeface="+mn-ea"/>
              <a:cs typeface="+mn-cs"/>
            </a:endParaRPr>
          </a:p>
          <a:p>
            <a:r>
              <a:rPr lang="sr-Cyrl-RS" sz="1200" kern="1200" smtClean="0">
                <a:solidFill>
                  <a:schemeClr val="tx1"/>
                </a:solidFill>
                <a:effectLst/>
                <a:latin typeface="+mn-lt"/>
                <a:ea typeface="+mn-ea"/>
                <a:cs typeface="+mn-cs"/>
              </a:rPr>
              <a:t>Од 1953. до 1961. закључно, значи укупно 9 година „Васиона” је излазила на формату А4, а од 1962. до 2004, тј. 43 године, у формату Б5. Од 2005. поново излази у првобитном формату А4.</a:t>
            </a:r>
            <a:endParaRPr lang="en-US" sz="1200" kern="1200" smtClean="0">
              <a:solidFill>
                <a:schemeClr val="tx1"/>
              </a:solidFill>
              <a:effectLst/>
              <a:latin typeface="+mn-lt"/>
              <a:ea typeface="+mn-ea"/>
              <a:cs typeface="+mn-cs"/>
            </a:endParaRPr>
          </a:p>
          <a:p>
            <a:r>
              <a:rPr lang="sr-Cyrl-RS" sz="1200" kern="1200" smtClean="0">
                <a:solidFill>
                  <a:schemeClr val="tx1"/>
                </a:solidFill>
                <a:effectLst/>
                <a:latin typeface="+mn-lt"/>
                <a:ea typeface="+mn-ea"/>
                <a:cs typeface="+mn-cs"/>
              </a:rPr>
              <a:t>Од 1953. до 1983. године (31 година) излазила је у 4 броја годишње, затим у 5 бројева, док последњих година опет излази у 4 броја.</a:t>
            </a:r>
            <a:endParaRPr lang="en-US" sz="1200" kern="1200" smtClean="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2AF7C553-5FB7-45D2-9D23-94C253D4CFD5}" type="slidenum">
              <a:rPr lang="en-US" smtClean="0"/>
              <a:t>4</a:t>
            </a:fld>
            <a:endParaRPr lang="en-US"/>
          </a:p>
        </p:txBody>
      </p:sp>
    </p:spTree>
    <p:extLst>
      <p:ext uri="{BB962C8B-B14F-4D97-AF65-F5344CB8AC3E}">
        <p14:creationId xmlns:p14="http://schemas.microsoft.com/office/powerpoint/2010/main" val="1965381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F7C553-5FB7-45D2-9D23-94C253D4CFD5}" type="slidenum">
              <a:rPr lang="en-US" smtClean="0"/>
              <a:t>5</a:t>
            </a:fld>
            <a:endParaRPr lang="en-US"/>
          </a:p>
        </p:txBody>
      </p:sp>
    </p:spTree>
    <p:extLst>
      <p:ext uri="{BB962C8B-B14F-4D97-AF65-F5344CB8AC3E}">
        <p14:creationId xmlns:p14="http://schemas.microsoft.com/office/powerpoint/2010/main" val="2604192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F7C553-5FB7-45D2-9D23-94C253D4CFD5}" type="slidenum">
              <a:rPr lang="en-US" smtClean="0"/>
              <a:t>9</a:t>
            </a:fld>
            <a:endParaRPr lang="en-US"/>
          </a:p>
        </p:txBody>
      </p:sp>
    </p:spTree>
    <p:extLst>
      <p:ext uri="{BB962C8B-B14F-4D97-AF65-F5344CB8AC3E}">
        <p14:creationId xmlns:p14="http://schemas.microsoft.com/office/powerpoint/2010/main" val="1285755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F7C553-5FB7-45D2-9D23-94C253D4CFD5}" type="slidenum">
              <a:rPr lang="en-US" smtClean="0"/>
              <a:t>21</a:t>
            </a:fld>
            <a:endParaRPr lang="en-US"/>
          </a:p>
        </p:txBody>
      </p:sp>
    </p:spTree>
    <p:extLst>
      <p:ext uri="{BB962C8B-B14F-4D97-AF65-F5344CB8AC3E}">
        <p14:creationId xmlns:p14="http://schemas.microsoft.com/office/powerpoint/2010/main" val="1499825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lowchart: Document 6"/>
          <p:cNvSpPr/>
          <p:nvPr/>
        </p:nvSpPr>
        <p:spPr>
          <a:xfrm rot="10800000">
            <a:off x="1" y="1520732"/>
            <a:ext cx="12192000" cy="3435579"/>
          </a:xfrm>
          <a:custGeom>
            <a:avLst/>
            <a:gdLst>
              <a:gd name="connsiteX0" fmla="*/ 0 w 21600"/>
              <a:gd name="connsiteY0" fmla="*/ 0 h 18805"/>
              <a:gd name="connsiteX1" fmla="*/ 21600 w 21600"/>
              <a:gd name="connsiteY1" fmla="*/ 0 h 18805"/>
              <a:gd name="connsiteX2" fmla="*/ 21600 w 21600"/>
              <a:gd name="connsiteY2" fmla="*/ 17322 h 18805"/>
              <a:gd name="connsiteX3" fmla="*/ 0 w 21600"/>
              <a:gd name="connsiteY3" fmla="*/ 18805 h 18805"/>
              <a:gd name="connsiteX4" fmla="*/ 0 w 21600"/>
              <a:gd name="connsiteY4" fmla="*/ 0 h 18805"/>
              <a:gd name="connsiteX0" fmla="*/ 0 w 21600"/>
              <a:gd name="connsiteY0" fmla="*/ 0 h 18805"/>
              <a:gd name="connsiteX1" fmla="*/ 21600 w 21600"/>
              <a:gd name="connsiteY1" fmla="*/ 0 h 18805"/>
              <a:gd name="connsiteX2" fmla="*/ 21600 w 21600"/>
              <a:gd name="connsiteY2" fmla="*/ 17322 h 18805"/>
              <a:gd name="connsiteX3" fmla="*/ 0 w 21600"/>
              <a:gd name="connsiteY3" fmla="*/ 18805 h 18805"/>
              <a:gd name="connsiteX4" fmla="*/ 0 w 21600"/>
              <a:gd name="connsiteY4" fmla="*/ 0 h 18805"/>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8916"/>
              <a:gd name="connsiteX1" fmla="*/ 21600 w 21600"/>
              <a:gd name="connsiteY1" fmla="*/ 0 h 18916"/>
              <a:gd name="connsiteX2" fmla="*/ 21600 w 21600"/>
              <a:gd name="connsiteY2" fmla="*/ 17322 h 18916"/>
              <a:gd name="connsiteX3" fmla="*/ 0 w 21600"/>
              <a:gd name="connsiteY3" fmla="*/ 18916 h 18916"/>
              <a:gd name="connsiteX4" fmla="*/ 0 w 21600"/>
              <a:gd name="connsiteY4" fmla="*/ 0 h 18916"/>
              <a:gd name="connsiteX0" fmla="*/ 0 w 21600"/>
              <a:gd name="connsiteY0" fmla="*/ 0 h 19355"/>
              <a:gd name="connsiteX1" fmla="*/ 21600 w 21600"/>
              <a:gd name="connsiteY1" fmla="*/ 0 h 19355"/>
              <a:gd name="connsiteX2" fmla="*/ 21600 w 21600"/>
              <a:gd name="connsiteY2" fmla="*/ 17322 h 19355"/>
              <a:gd name="connsiteX3" fmla="*/ 0 w 21600"/>
              <a:gd name="connsiteY3" fmla="*/ 19355 h 19355"/>
              <a:gd name="connsiteX4" fmla="*/ 0 w 21600"/>
              <a:gd name="connsiteY4" fmla="*/ 0 h 19355"/>
              <a:gd name="connsiteX0" fmla="*/ 0 w 21600"/>
              <a:gd name="connsiteY0" fmla="*/ 0 h 19355"/>
              <a:gd name="connsiteX1" fmla="*/ 21600 w 21600"/>
              <a:gd name="connsiteY1" fmla="*/ 0 h 19355"/>
              <a:gd name="connsiteX2" fmla="*/ 21600 w 21600"/>
              <a:gd name="connsiteY2" fmla="*/ 17322 h 19355"/>
              <a:gd name="connsiteX3" fmla="*/ 0 w 21600"/>
              <a:gd name="connsiteY3" fmla="*/ 19355 h 19355"/>
              <a:gd name="connsiteX4" fmla="*/ 0 w 21600"/>
              <a:gd name="connsiteY4" fmla="*/ 0 h 19355"/>
              <a:gd name="connsiteX0" fmla="*/ 0 w 21600"/>
              <a:gd name="connsiteY0" fmla="*/ 0 h 19794"/>
              <a:gd name="connsiteX1" fmla="*/ 21600 w 21600"/>
              <a:gd name="connsiteY1" fmla="*/ 0 h 19794"/>
              <a:gd name="connsiteX2" fmla="*/ 21600 w 21600"/>
              <a:gd name="connsiteY2" fmla="*/ 17322 h 19794"/>
              <a:gd name="connsiteX3" fmla="*/ 0 w 21600"/>
              <a:gd name="connsiteY3" fmla="*/ 19794 h 19794"/>
              <a:gd name="connsiteX4" fmla="*/ 0 w 21600"/>
              <a:gd name="connsiteY4" fmla="*/ 0 h 19794"/>
              <a:gd name="connsiteX0" fmla="*/ 0 w 21600"/>
              <a:gd name="connsiteY0" fmla="*/ 0 h 19794"/>
              <a:gd name="connsiteX1" fmla="*/ 21600 w 21600"/>
              <a:gd name="connsiteY1" fmla="*/ 0 h 19794"/>
              <a:gd name="connsiteX2" fmla="*/ 21600 w 21600"/>
              <a:gd name="connsiteY2" fmla="*/ 17322 h 19794"/>
              <a:gd name="connsiteX3" fmla="*/ 0 w 21600"/>
              <a:gd name="connsiteY3" fmla="*/ 19794 h 19794"/>
              <a:gd name="connsiteX4" fmla="*/ 0 w 21600"/>
              <a:gd name="connsiteY4" fmla="*/ 0 h 19794"/>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19794">
                <a:moveTo>
                  <a:pt x="0" y="0"/>
                </a:moveTo>
                <a:lnTo>
                  <a:pt x="21600" y="0"/>
                </a:lnTo>
                <a:lnTo>
                  <a:pt x="21600" y="17322"/>
                </a:lnTo>
                <a:cubicBezTo>
                  <a:pt x="10800" y="17322"/>
                  <a:pt x="7466" y="25350"/>
                  <a:pt x="0" y="19794"/>
                </a:cubicBezTo>
                <a:lnTo>
                  <a:pt x="0" y="0"/>
                </a:lnTo>
                <a:close/>
              </a:path>
            </a:pathLst>
          </a:custGeom>
          <a:gradFill>
            <a:gsLst>
              <a:gs pos="100000">
                <a:schemeClr val="bg2">
                  <a:tint val="28000"/>
                  <a:satMod val="2000000"/>
                  <a:alpha val="30000"/>
                </a:schemeClr>
              </a:gs>
              <a:gs pos="35000">
                <a:schemeClr val="bg2">
                  <a:shade val="100000"/>
                  <a:satMod val="600000"/>
                  <a:alpha val="0"/>
                </a:schemeClr>
              </a:gs>
            </a:gsLst>
            <a:lin ang="54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p>
        </p:txBody>
      </p:sp>
      <p:sp>
        <p:nvSpPr>
          <p:cNvPr id="9" name="Title 8"/>
          <p:cNvSpPr>
            <a:spLocks noGrp="1"/>
          </p:cNvSpPr>
          <p:nvPr>
            <p:ph type="ctrTitle"/>
          </p:nvPr>
        </p:nvSpPr>
        <p:spPr>
          <a:xfrm>
            <a:off x="670560" y="1785926"/>
            <a:ext cx="10972800" cy="2167128"/>
          </a:xfrm>
        </p:spPr>
        <p:txBody>
          <a:bodyPr tIns="0" bIns="0" anchor="ctr"/>
          <a:lstStyle>
            <a:lvl1pPr algn="ctr">
              <a:defRPr sz="5000" cap="all" baseline="0">
                <a:effectLst>
                  <a:outerShdw blurRad="30000" dist="30000" dir="2700000" algn="tl" rotWithShape="0">
                    <a:schemeClr val="bg2">
                      <a:shade val="45000"/>
                      <a:satMod val="150000"/>
                      <a:alpha val="90000"/>
                    </a:schemeClr>
                  </a:outerShdw>
                  <a:reflection blurRad="12000" stA="25000" endPos="49000" dist="5000" dir="5400000" sy="-100000" algn="bl" rotWithShape="0"/>
                </a:effectLst>
              </a:defRPr>
            </a:lvl1pPr>
          </a:lstStyle>
          <a:p>
            <a:r>
              <a:rPr lang="en-US" smtClean="0"/>
              <a:t>Click to edit Master title style</a:t>
            </a:r>
            <a:endParaRPr lang="en-US" dirty="0"/>
          </a:p>
        </p:txBody>
      </p:sp>
      <p:sp>
        <p:nvSpPr>
          <p:cNvPr id="17" name="Subtitle 16"/>
          <p:cNvSpPr>
            <a:spLocks noGrp="1"/>
          </p:cNvSpPr>
          <p:nvPr>
            <p:ph type="subTitle" idx="1"/>
          </p:nvPr>
        </p:nvSpPr>
        <p:spPr>
          <a:xfrm>
            <a:off x="2622573" y="3988612"/>
            <a:ext cx="6807200" cy="940586"/>
          </a:xfrm>
        </p:spPr>
        <p:txBody>
          <a:bodyPr lIns="0" tIns="0" rIns="0" bIns="0" anchor="ctr">
            <a:normAutofit/>
          </a:bodyPr>
          <a:lstStyle>
            <a:lvl1pPr marL="0" indent="0" algn="ctr">
              <a:buNone/>
              <a:defRPr sz="2800" b="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30" name="Date Placeholder 29"/>
          <p:cNvSpPr>
            <a:spLocks noGrp="1"/>
          </p:cNvSpPr>
          <p:nvPr>
            <p:ph type="dt" sz="half" idx="10"/>
          </p:nvPr>
        </p:nvSpPr>
        <p:spPr/>
        <p:txBody>
          <a:bodyPr/>
          <a:lstStyle/>
          <a:p>
            <a:fld id="{F735221E-A561-4E8F-80B6-850CB9396D4A}" type="datetimeFigureOut">
              <a:rPr lang="en-US" smtClean="0"/>
              <a:t>6/5/2021</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2B2A68FE-DA65-4385-A6BE-C273721AE1C9}" type="slidenum">
              <a:rPr lang="en-US" smtClean="0"/>
              <a:t>‹#›</a:t>
            </a:fld>
            <a:endParaRPr lang="en-US"/>
          </a:p>
        </p:txBody>
      </p:sp>
    </p:spTree>
    <p:extLst>
      <p:ext uri="{BB962C8B-B14F-4D97-AF65-F5344CB8AC3E}">
        <p14:creationId xmlns:p14="http://schemas.microsoft.com/office/powerpoint/2010/main" val="3579929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35221E-A561-4E8F-80B6-850CB9396D4A}" type="datetimeFigureOut">
              <a:rPr lang="en-US" smtClean="0"/>
              <a:t>6/5/2021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2A68FE-DA65-4385-A6BE-C273721AE1C9}" type="slidenum">
              <a:rPr lang="en-US" smtClean="0"/>
              <a:t>‹#›</a:t>
            </a:fld>
            <a:endParaRPr lang="en-US"/>
          </a:p>
        </p:txBody>
      </p:sp>
    </p:spTree>
    <p:extLst>
      <p:ext uri="{BB962C8B-B14F-4D97-AF65-F5344CB8AC3E}">
        <p14:creationId xmlns:p14="http://schemas.microsoft.com/office/powerpoint/2010/main" val="93204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35221E-A561-4E8F-80B6-850CB9396D4A}" type="datetimeFigureOut">
              <a:rPr lang="en-US" smtClean="0"/>
              <a:t>6/5/2021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2A68FE-DA65-4385-A6BE-C273721AE1C9}" type="slidenum">
              <a:rPr lang="en-US" smtClean="0"/>
              <a:t>‹#›</a:t>
            </a:fld>
            <a:endParaRPr lang="en-US"/>
          </a:p>
        </p:txBody>
      </p:sp>
    </p:spTree>
    <p:extLst>
      <p:ext uri="{BB962C8B-B14F-4D97-AF65-F5344CB8AC3E}">
        <p14:creationId xmlns:p14="http://schemas.microsoft.com/office/powerpoint/2010/main" val="1197399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735221E-A561-4E8F-80B6-850CB9396D4A}" type="datetimeFigureOut">
              <a:rPr lang="en-US" smtClean="0"/>
              <a:t>6/5/2021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2A68FE-DA65-4385-A6BE-C273721AE1C9}" type="slidenum">
              <a:rPr lang="en-US" smtClean="0"/>
              <a:t>‹#›</a:t>
            </a:fld>
            <a:endParaRPr lang="en-US"/>
          </a:p>
        </p:txBody>
      </p:sp>
    </p:spTree>
    <p:extLst>
      <p:ext uri="{BB962C8B-B14F-4D97-AF65-F5344CB8AC3E}">
        <p14:creationId xmlns:p14="http://schemas.microsoft.com/office/powerpoint/2010/main" val="368478618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168" y="990600"/>
            <a:ext cx="10363200" cy="1362456"/>
          </a:xfrm>
        </p:spPr>
        <p:txBody>
          <a:bodyPr>
            <a:noAutofit/>
          </a:bodyPr>
          <a:lstStyle>
            <a:lvl1pPr algn="l">
              <a:buNone/>
              <a:defRPr sz="48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963084" y="2352677"/>
            <a:ext cx="10363200" cy="1509712"/>
          </a:xfrm>
        </p:spPr>
        <p:txBody>
          <a:bodyPr anchor="t"/>
          <a:lstStyle>
            <a:lvl1pPr>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Edit Master text styles</a:t>
            </a:r>
          </a:p>
        </p:txBody>
      </p:sp>
      <p:sp>
        <p:nvSpPr>
          <p:cNvPr id="4" name="Date Placeholder 3"/>
          <p:cNvSpPr>
            <a:spLocks noGrp="1"/>
          </p:cNvSpPr>
          <p:nvPr>
            <p:ph type="dt" sz="half" idx="10"/>
          </p:nvPr>
        </p:nvSpPr>
        <p:spPr/>
        <p:txBody>
          <a:bodyPr/>
          <a:lstStyle/>
          <a:p>
            <a:fld id="{F735221E-A561-4E8F-80B6-850CB9396D4A}" type="datetimeFigureOut">
              <a:rPr lang="en-US" smtClean="0"/>
              <a:t>6/5/2021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2A68FE-DA65-4385-A6BE-C273721AE1C9}" type="slidenum">
              <a:rPr lang="en-US" smtClean="0"/>
              <a:t>‹#›</a:t>
            </a:fld>
            <a:endParaRPr lang="en-US"/>
          </a:p>
        </p:txBody>
      </p:sp>
    </p:spTree>
    <p:extLst>
      <p:ext uri="{BB962C8B-B14F-4D97-AF65-F5344CB8AC3E}">
        <p14:creationId xmlns:p14="http://schemas.microsoft.com/office/powerpoint/2010/main" val="4035706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2800"/>
            <a:ext cx="10972800" cy="1080000"/>
          </a:xfrm>
        </p:spPr>
        <p:txBody>
          <a:bodyPr tIns="9144" bIns="9144"/>
          <a:lstStyle/>
          <a:p>
            <a:r>
              <a:rPr lang="en-US" smtClean="0"/>
              <a:t>Click to edit Master title style</a:t>
            </a:r>
            <a:endParaRPr lang="en-US" dirty="0"/>
          </a:p>
        </p:txBody>
      </p:sp>
      <p:sp>
        <p:nvSpPr>
          <p:cNvPr id="3" name="Content Placeholder 2"/>
          <p:cNvSpPr>
            <a:spLocks noGrp="1"/>
          </p:cNvSpPr>
          <p:nvPr>
            <p:ph sz="half" idx="1"/>
          </p:nvPr>
        </p:nvSpPr>
        <p:spPr>
          <a:xfrm>
            <a:off x="609600" y="1785926"/>
            <a:ext cx="5384800" cy="4574394"/>
          </a:xfrm>
        </p:spPr>
        <p:txBody>
          <a:bodyPr/>
          <a:lstStyle>
            <a:lvl1pPr>
              <a:defRPr sz="2800"/>
            </a:lvl1pPr>
            <a:lvl2pPr>
              <a:defRPr sz="2400"/>
            </a:lvl2pPr>
            <a:lvl3pPr>
              <a:defRPr sz="2000"/>
            </a:lvl3pPr>
            <a:lvl4pPr>
              <a:defRPr sz="1800"/>
            </a:lvl4pPr>
            <a:lvl5pP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785926"/>
            <a:ext cx="5384800" cy="4574394"/>
          </a:xfrm>
        </p:spPr>
        <p:txBody>
          <a:bodyPr/>
          <a:lstStyle>
            <a:lvl1pPr>
              <a:defRPr sz="2800"/>
            </a:lvl1pPr>
            <a:lvl2pPr>
              <a:defRPr sz="2400"/>
            </a:lvl2pPr>
            <a:lvl3pPr>
              <a:defRPr sz="2000"/>
            </a:lvl3pPr>
            <a:lvl4pPr>
              <a:defRPr sz="1800"/>
            </a:lvl4pPr>
            <a:lvl5pPr>
              <a:defRPr sz="18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735221E-A561-4E8F-80B6-850CB9396D4A}" type="datetimeFigureOut">
              <a:rPr lang="en-US" smtClean="0"/>
              <a:t>6/5/2021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2A68FE-DA65-4385-A6BE-C273721AE1C9}" type="slidenum">
              <a:rPr lang="en-US" smtClean="0"/>
              <a:t>‹#›</a:t>
            </a:fld>
            <a:endParaRPr lang="en-US"/>
          </a:p>
        </p:txBody>
      </p:sp>
    </p:spTree>
    <p:extLst>
      <p:ext uri="{BB962C8B-B14F-4D97-AF65-F5344CB8AC3E}">
        <p14:creationId xmlns:p14="http://schemas.microsoft.com/office/powerpoint/2010/main" val="3419855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532800"/>
            <a:ext cx="10972800" cy="1080000"/>
          </a:xfrm>
        </p:spPr>
        <p:txBody>
          <a:bodyPr tIns="9144" bIns="9144" anchor="b"/>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2112168"/>
            <a:ext cx="5386917" cy="502920"/>
          </a:xfrm>
        </p:spPr>
        <p:txBody>
          <a:bodyPr anchor="b">
            <a:noAutofit/>
          </a:bodyPr>
          <a:lstStyle>
            <a:lvl1pPr>
              <a:buNone/>
              <a:defRPr sz="2200" b="1">
                <a:effectLst>
                  <a:outerShdw blurRad="38000" dist="38000" dir="2700000" algn="tl" rotWithShape="0">
                    <a:schemeClr val="bg2">
                      <a:shade val="45000"/>
                      <a:satMod val="150000"/>
                      <a:alpha val="90000"/>
                    </a:schemeClr>
                  </a:outerShdw>
                </a:effectLst>
              </a:defRPr>
            </a:lvl1pPr>
            <a:lvl2pPr>
              <a:buNone/>
              <a:defRPr sz="2000" b="1"/>
            </a:lvl2pPr>
            <a:lvl3pPr>
              <a:buNone/>
              <a:defRPr sz="1800" b="1"/>
            </a:lvl3pPr>
            <a:lvl4pPr>
              <a:buNone/>
              <a:defRPr sz="1600" b="1"/>
            </a:lvl4pPr>
            <a:lvl5pPr>
              <a:buNone/>
              <a:defRPr sz="1600" b="1"/>
            </a:lvl5pPr>
          </a:lstStyle>
          <a:p>
            <a:pPr lvl="0"/>
            <a:r>
              <a:rPr lang="en-US" smtClean="0"/>
              <a:t>Edit Master text styles</a:t>
            </a:r>
          </a:p>
        </p:txBody>
      </p:sp>
      <p:sp>
        <p:nvSpPr>
          <p:cNvPr id="4" name="Text Placeholder 3"/>
          <p:cNvSpPr>
            <a:spLocks noGrp="1"/>
          </p:cNvSpPr>
          <p:nvPr>
            <p:ph type="body" sz="half" idx="3"/>
          </p:nvPr>
        </p:nvSpPr>
        <p:spPr>
          <a:xfrm>
            <a:off x="6193368" y="2112168"/>
            <a:ext cx="5389033" cy="502920"/>
          </a:xfrm>
        </p:spPr>
        <p:txBody>
          <a:bodyPr anchor="b">
            <a:noAutofit/>
          </a:bodyPr>
          <a:lstStyle>
            <a:lvl1pPr>
              <a:buNone/>
              <a:defRPr sz="2200" b="1">
                <a:effectLst>
                  <a:outerShdw blurRad="30000" dist="30000" dir="2700000" algn="tl" rotWithShape="0">
                    <a:schemeClr val="bg2">
                      <a:shade val="45000"/>
                      <a:satMod val="150000"/>
                      <a:alpha val="90000"/>
                    </a:schemeClr>
                  </a:outerShdw>
                </a:effectLst>
              </a:defRPr>
            </a:lvl1pPr>
            <a:lvl2pPr>
              <a:buNone/>
              <a:defRPr sz="2000" b="1"/>
            </a:lvl2pPr>
            <a:lvl3pPr>
              <a:buNone/>
              <a:defRPr sz="1800" b="1"/>
            </a:lvl3pPr>
            <a:lvl4pPr>
              <a:buNone/>
              <a:defRPr sz="1600" b="1"/>
            </a:lvl4pPr>
            <a:lvl5pPr>
              <a:buNone/>
              <a:defRPr sz="1600" b="1"/>
            </a:lvl5pPr>
          </a:lstStyle>
          <a:p>
            <a:pPr lvl="0"/>
            <a:r>
              <a:rPr lang="en-US" smtClean="0"/>
              <a:t>Edit Master text styles</a:t>
            </a:r>
          </a:p>
        </p:txBody>
      </p:sp>
      <p:sp>
        <p:nvSpPr>
          <p:cNvPr id="5" name="Content Placeholder 4"/>
          <p:cNvSpPr>
            <a:spLocks noGrp="1"/>
          </p:cNvSpPr>
          <p:nvPr>
            <p:ph sz="quarter" idx="2"/>
          </p:nvPr>
        </p:nvSpPr>
        <p:spPr>
          <a:xfrm>
            <a:off x="609600" y="2667000"/>
            <a:ext cx="5386917" cy="3657600"/>
          </a:xfrm>
        </p:spPr>
        <p:txBody>
          <a:bodyPr/>
          <a:lstStyle>
            <a:lvl1pPr>
              <a:defRPr sz="2200"/>
            </a:lvl1pPr>
            <a:lvl2pPr>
              <a:defRPr sz="2000"/>
            </a:lvl2pPr>
            <a:lvl3pPr>
              <a:defRPr sz="1800"/>
            </a:lvl3pPr>
            <a:lvl4pPr>
              <a:defRPr sz="1600"/>
            </a:lvl4pPr>
            <a:lvl5pPr>
              <a:defRPr sz="16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193368" y="2667000"/>
            <a:ext cx="5389033" cy="3657600"/>
          </a:xfrm>
        </p:spPr>
        <p:txBody>
          <a:bodyPr/>
          <a:lstStyle>
            <a:lvl1pPr>
              <a:defRPr sz="2200"/>
            </a:lvl1pPr>
            <a:lvl2pPr>
              <a:defRPr sz="2000"/>
            </a:lvl2pPr>
            <a:lvl3pPr>
              <a:defRPr sz="1800"/>
            </a:lvl3pPr>
            <a:lvl4pPr>
              <a:defRPr sz="1600"/>
            </a:lvl4pPr>
            <a:lvl5pPr>
              <a:defRPr sz="16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735221E-A561-4E8F-80B6-850CB9396D4A}" type="datetimeFigureOut">
              <a:rPr lang="en-US" smtClean="0"/>
              <a:t>6/5/2021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2A68FE-DA65-4385-A6BE-C273721AE1C9}" type="slidenum">
              <a:rPr lang="en-US" smtClean="0"/>
              <a:t>‹#›</a:t>
            </a:fld>
            <a:endParaRPr lang="en-US"/>
          </a:p>
        </p:txBody>
      </p:sp>
    </p:spTree>
    <p:extLst>
      <p:ext uri="{BB962C8B-B14F-4D97-AF65-F5344CB8AC3E}">
        <p14:creationId xmlns:p14="http://schemas.microsoft.com/office/powerpoint/2010/main" val="1912848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532800"/>
            <a:ext cx="10972800" cy="1080000"/>
          </a:xfrm>
          <a:effectLst/>
        </p:spPr>
        <p:txBody>
          <a:bodyPr tIns="9144" bIns="9144" anchor="b"/>
          <a:lstStyle>
            <a:lvl1pPr>
              <a:defRPr sz="4800" cap="none" baseline="0">
                <a:effectLst>
                  <a:outerShdw blurRad="30000" dist="30000" dir="2700000" algn="tl" rotWithShape="0">
                    <a:schemeClr val="bg2">
                      <a:shade val="45000"/>
                      <a:satMod val="150000"/>
                      <a:alpha val="90000"/>
                    </a:schemeClr>
                  </a:outerShdw>
                </a:effectLst>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735221E-A561-4E8F-80B6-850CB9396D4A}" type="datetimeFigureOut">
              <a:rPr lang="en-US" smtClean="0"/>
              <a:t>6/5/2021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2A68FE-DA65-4385-A6BE-C273721AE1C9}" type="slidenum">
              <a:rPr lang="en-US" smtClean="0"/>
              <a:t>‹#›</a:t>
            </a:fld>
            <a:endParaRPr lang="en-US"/>
          </a:p>
        </p:txBody>
      </p:sp>
    </p:spTree>
    <p:extLst>
      <p:ext uri="{BB962C8B-B14F-4D97-AF65-F5344CB8AC3E}">
        <p14:creationId xmlns:p14="http://schemas.microsoft.com/office/powerpoint/2010/main" val="1720463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35221E-A561-4E8F-80B6-850CB9396D4A}" type="datetimeFigureOut">
              <a:rPr lang="en-US" smtClean="0"/>
              <a:t>6/5/2021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2A68FE-DA65-4385-A6BE-C273721AE1C9}" type="slidenum">
              <a:rPr lang="en-US" smtClean="0"/>
              <a:t>‹#›</a:t>
            </a:fld>
            <a:endParaRPr lang="en-US"/>
          </a:p>
        </p:txBody>
      </p:sp>
    </p:spTree>
    <p:extLst>
      <p:ext uri="{BB962C8B-B14F-4D97-AF65-F5344CB8AC3E}">
        <p14:creationId xmlns:p14="http://schemas.microsoft.com/office/powerpoint/2010/main" val="151614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1440"/>
            <a:ext cx="10972800" cy="914400"/>
          </a:xfrm>
        </p:spPr>
        <p:txBody>
          <a:bodyPr tIns="0" bIns="0" anchor="b"/>
          <a:lstStyle>
            <a:lvl1pPr algn="l">
              <a:buNone/>
              <a:defRPr sz="5000" b="1"/>
            </a:lvl1pPr>
          </a:lstStyle>
          <a:p>
            <a:r>
              <a:rPr lang="en-US" smtClean="0"/>
              <a:t>Click to edit Master title style</a:t>
            </a:r>
            <a:endParaRPr lang="en-US" dirty="0"/>
          </a:p>
        </p:txBody>
      </p:sp>
      <p:sp>
        <p:nvSpPr>
          <p:cNvPr id="3" name="Text Placeholder 2"/>
          <p:cNvSpPr>
            <a:spLocks noGrp="1"/>
          </p:cNvSpPr>
          <p:nvPr>
            <p:ph type="body" idx="2"/>
          </p:nvPr>
        </p:nvSpPr>
        <p:spPr>
          <a:xfrm>
            <a:off x="609600" y="1133856"/>
            <a:ext cx="3454400" cy="5181600"/>
          </a:xfrm>
        </p:spPr>
        <p:txBody>
          <a:bodyPr lIns="45720" tIns="45720" rIns="0"/>
          <a:lstStyle>
            <a:lvl1pPr marL="0" indent="0">
              <a:spcBef>
                <a:spcPts val="300"/>
              </a:spcBef>
              <a:buNone/>
              <a:defRPr sz="1800"/>
            </a:lvl1pPr>
            <a:lvl2pPr>
              <a:buNone/>
              <a:defRPr sz="1200"/>
            </a:lvl2pPr>
            <a:lvl3pPr>
              <a:buNone/>
              <a:defRPr sz="1000"/>
            </a:lvl3pPr>
            <a:lvl4pPr>
              <a:buNone/>
              <a:defRPr sz="900"/>
            </a:lvl4pPr>
            <a:lvl5pPr>
              <a:buNone/>
              <a:defRPr sz="900"/>
            </a:lvl5pPr>
          </a:lstStyle>
          <a:p>
            <a:pPr lvl="0"/>
            <a:r>
              <a:rPr lang="en-US" smtClean="0"/>
              <a:t>Edit Master text styles</a:t>
            </a:r>
          </a:p>
        </p:txBody>
      </p:sp>
      <p:sp>
        <p:nvSpPr>
          <p:cNvPr id="4" name="Content Placeholder 3"/>
          <p:cNvSpPr>
            <a:spLocks noGrp="1"/>
          </p:cNvSpPr>
          <p:nvPr>
            <p:ph sz="half" idx="1"/>
          </p:nvPr>
        </p:nvSpPr>
        <p:spPr>
          <a:xfrm>
            <a:off x="4572000" y="1133472"/>
            <a:ext cx="7010400" cy="5191128"/>
          </a:xfrm>
        </p:spPr>
        <p:txBody>
          <a:bodyPr/>
          <a:lstStyle>
            <a:lvl1pPr algn="l">
              <a:defRPr sz="3000"/>
            </a:lvl1pPr>
            <a:lvl2pPr algn="l">
              <a:defRPr sz="2800"/>
            </a:lvl2pPr>
            <a:lvl3pPr algn="l">
              <a:defRPr sz="2400"/>
            </a:lvl3pPr>
            <a:lvl4pPr algn="l">
              <a:defRPr sz="2000"/>
            </a:lvl4pPr>
            <a:lvl5pPr algn="l">
              <a:defRPr sz="20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735221E-A561-4E8F-80B6-850CB9396D4A}" type="datetimeFigureOut">
              <a:rPr lang="en-US" smtClean="0"/>
              <a:t>6/5/2021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2A68FE-DA65-4385-A6BE-C273721AE1C9}" type="slidenum">
              <a:rPr lang="en-US" smtClean="0"/>
              <a:t>‹#›</a:t>
            </a:fld>
            <a:endParaRPr lang="en-US"/>
          </a:p>
        </p:txBody>
      </p:sp>
    </p:spTree>
    <p:extLst>
      <p:ext uri="{BB962C8B-B14F-4D97-AF65-F5344CB8AC3E}">
        <p14:creationId xmlns:p14="http://schemas.microsoft.com/office/powerpoint/2010/main" val="3298223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653" y="1981200"/>
            <a:ext cx="4572000" cy="522288"/>
          </a:xfrm>
        </p:spPr>
        <p:txBody>
          <a:bodyPr tIns="0" bIns="0" anchor="b"/>
          <a:lstStyle>
            <a:lvl1pPr algn="r">
              <a:buNone/>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5457824" y="1066800"/>
            <a:ext cx="6096000" cy="4572000"/>
          </a:xfrm>
          <a:solidFill>
            <a:schemeClr val="bg2">
              <a:shade val="75000"/>
            </a:schemeClr>
          </a:solidFill>
          <a:ln w="60325">
            <a:solidFill>
              <a:srgbClr val="FFFFFF"/>
            </a:solidFill>
            <a:miter lim="800000"/>
          </a:ln>
          <a:effectLst>
            <a:outerShdw blurRad="36195" dist="10000" dir="5400000" algn="tl" rotWithShape="0">
              <a:srgbClr val="000000">
                <a:alpha val="75000"/>
              </a:srgbClr>
            </a:outerShdw>
            <a:reflection stA="21000" endA="500" endPos="10000" dist="20000" dir="5400000" sy="-100000" algn="bl" rotWithShape="0"/>
          </a:effectLst>
        </p:spPr>
        <p:txBody>
          <a:bodyPr/>
          <a:lstStyle>
            <a:lvl1pPr>
              <a:buNone/>
              <a:defRPr sz="3200"/>
            </a:lvl1pPr>
          </a:lstStyle>
          <a:p>
            <a:r>
              <a:rPr lang="en-US" smtClean="0"/>
              <a:t>Click icon to add picture</a:t>
            </a:r>
            <a:endParaRPr lang="en-US" dirty="0"/>
          </a:p>
        </p:txBody>
      </p:sp>
      <p:sp>
        <p:nvSpPr>
          <p:cNvPr id="4" name="Text Placeholder 3"/>
          <p:cNvSpPr>
            <a:spLocks noGrp="1"/>
          </p:cNvSpPr>
          <p:nvPr>
            <p:ph type="body" sz="half" idx="2"/>
          </p:nvPr>
        </p:nvSpPr>
        <p:spPr>
          <a:xfrm>
            <a:off x="501653" y="2543176"/>
            <a:ext cx="4572000" cy="914400"/>
          </a:xfrm>
        </p:spPr>
        <p:txBody>
          <a:bodyPr lIns="0" tIns="0" rIns="0" bIns="0" anchor="t"/>
          <a:lstStyle>
            <a:lvl1pPr indent="0" algn="r">
              <a:spcBef>
                <a:spcPts val="300"/>
              </a:spcBef>
              <a:buFontTx/>
              <a:buNone/>
              <a:defRPr sz="1400" baseline="0"/>
            </a:lvl1pPr>
            <a:lvl2pPr>
              <a:buFontTx/>
              <a:buNone/>
              <a:defRPr sz="1200"/>
            </a:lvl2pPr>
            <a:lvl3pPr>
              <a:buFontTx/>
              <a:buNone/>
              <a:defRPr sz="1000"/>
            </a:lvl3pPr>
            <a:lvl4pPr>
              <a:buFontTx/>
              <a:buNone/>
              <a:defRPr sz="900"/>
            </a:lvl4pPr>
            <a:lvl5pPr>
              <a:buFontTx/>
              <a:buNone/>
              <a:defRPr sz="900"/>
            </a:lvl5pPr>
          </a:lstStyle>
          <a:p>
            <a:pPr lvl="0"/>
            <a:r>
              <a:rPr lang="en-US" smtClean="0"/>
              <a:t>Edit Master text styles</a:t>
            </a:r>
          </a:p>
        </p:txBody>
      </p:sp>
      <p:sp>
        <p:nvSpPr>
          <p:cNvPr id="5" name="Date Placeholder 4"/>
          <p:cNvSpPr>
            <a:spLocks noGrp="1"/>
          </p:cNvSpPr>
          <p:nvPr>
            <p:ph type="dt" sz="half" idx="10"/>
          </p:nvPr>
        </p:nvSpPr>
        <p:spPr/>
        <p:txBody>
          <a:bodyPr/>
          <a:lstStyle/>
          <a:p>
            <a:fld id="{F735221E-A561-4E8F-80B6-850CB9396D4A}" type="datetimeFigureOut">
              <a:rPr lang="en-US" smtClean="0"/>
              <a:t>6/5/2021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871200" y="6356351"/>
            <a:ext cx="711200" cy="365125"/>
          </a:xfrm>
        </p:spPr>
        <p:txBody>
          <a:bodyPr/>
          <a:lstStyle/>
          <a:p>
            <a:fld id="{2B2A68FE-DA65-4385-A6BE-C273721AE1C9}" type="slidenum">
              <a:rPr lang="en-US" smtClean="0"/>
              <a:t>‹#›</a:t>
            </a:fld>
            <a:endParaRPr lang="en-US"/>
          </a:p>
        </p:txBody>
      </p:sp>
    </p:spTree>
    <p:extLst>
      <p:ext uri="{BB962C8B-B14F-4D97-AF65-F5344CB8AC3E}">
        <p14:creationId xmlns:p14="http://schemas.microsoft.com/office/powerpoint/2010/main" val="3633799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Flowchart: Document 6"/>
          <p:cNvSpPr/>
          <p:nvPr/>
        </p:nvSpPr>
        <p:spPr>
          <a:xfrm rot="10800000">
            <a:off x="1" y="1142899"/>
            <a:ext cx="12192000" cy="5562705"/>
          </a:xfrm>
          <a:custGeom>
            <a:avLst/>
            <a:gdLst>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378"/>
              <a:gd name="connsiteX1" fmla="*/ 21600 w 21600"/>
              <a:gd name="connsiteY1" fmla="*/ 0 h 19378"/>
              <a:gd name="connsiteX2" fmla="*/ 21600 w 21600"/>
              <a:gd name="connsiteY2" fmla="*/ 17322 h 19378"/>
              <a:gd name="connsiteX3" fmla="*/ 0 w 21600"/>
              <a:gd name="connsiteY3" fmla="*/ 19378 h 19378"/>
              <a:gd name="connsiteX4" fmla="*/ 0 w 21600"/>
              <a:gd name="connsiteY4" fmla="*/ 0 h 19378"/>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19974"/>
              <a:gd name="connsiteX1" fmla="*/ 21600 w 21600"/>
              <a:gd name="connsiteY1" fmla="*/ 0 h 19974"/>
              <a:gd name="connsiteX2" fmla="*/ 21600 w 21600"/>
              <a:gd name="connsiteY2" fmla="*/ 17322 h 19974"/>
              <a:gd name="connsiteX3" fmla="*/ 0 w 21600"/>
              <a:gd name="connsiteY3" fmla="*/ 19974 h 19974"/>
              <a:gd name="connsiteX4" fmla="*/ 0 w 21600"/>
              <a:gd name="connsiteY4" fmla="*/ 0 h 19974"/>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 name="connsiteX0" fmla="*/ 0 w 21600"/>
              <a:gd name="connsiteY0" fmla="*/ 0 h 20252"/>
              <a:gd name="connsiteX1" fmla="*/ 21600 w 21600"/>
              <a:gd name="connsiteY1" fmla="*/ 0 h 20252"/>
              <a:gd name="connsiteX2" fmla="*/ 21600 w 21600"/>
              <a:gd name="connsiteY2" fmla="*/ 17322 h 20252"/>
              <a:gd name="connsiteX3" fmla="*/ 0 w 21600"/>
              <a:gd name="connsiteY3" fmla="*/ 20252 h 20252"/>
              <a:gd name="connsiteX4" fmla="*/ 0 w 21600"/>
              <a:gd name="connsiteY4" fmla="*/ 0 h 2025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252">
                <a:moveTo>
                  <a:pt x="0" y="0"/>
                </a:moveTo>
                <a:lnTo>
                  <a:pt x="21600" y="0"/>
                </a:lnTo>
                <a:lnTo>
                  <a:pt x="21600" y="17322"/>
                </a:lnTo>
                <a:cubicBezTo>
                  <a:pt x="10800" y="17322"/>
                  <a:pt x="10056" y="24231"/>
                  <a:pt x="0" y="20252"/>
                </a:cubicBezTo>
                <a:lnTo>
                  <a:pt x="0" y="0"/>
                </a:lnTo>
                <a:close/>
              </a:path>
            </a:pathLst>
          </a:custGeom>
          <a:gradFill>
            <a:gsLst>
              <a:gs pos="100000">
                <a:schemeClr val="bg2">
                  <a:tint val="55000"/>
                  <a:satMod val="1800000"/>
                  <a:alpha val="55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p>
        </p:txBody>
      </p:sp>
      <p:sp>
        <p:nvSpPr>
          <p:cNvPr id="8" name="Flowchart: Document 7"/>
          <p:cNvSpPr/>
          <p:nvPr/>
        </p:nvSpPr>
        <p:spPr>
          <a:xfrm rot="10800000">
            <a:off x="1" y="1341134"/>
            <a:ext cx="12192000" cy="4480425"/>
          </a:xfrm>
          <a:custGeom>
            <a:avLst/>
            <a:gdLst>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8944"/>
              <a:gd name="connsiteX1" fmla="*/ 21600 w 21600"/>
              <a:gd name="connsiteY1" fmla="*/ 0 h 18944"/>
              <a:gd name="connsiteX2" fmla="*/ 21600 w 21600"/>
              <a:gd name="connsiteY2" fmla="*/ 17322 h 18944"/>
              <a:gd name="connsiteX3" fmla="*/ 0 w 21600"/>
              <a:gd name="connsiteY3" fmla="*/ 18944 h 18944"/>
              <a:gd name="connsiteX4" fmla="*/ 0 w 21600"/>
              <a:gd name="connsiteY4" fmla="*/ 0 h 18944"/>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350"/>
              <a:gd name="connsiteX1" fmla="*/ 21600 w 21600"/>
              <a:gd name="connsiteY1" fmla="*/ 0 h 19350"/>
              <a:gd name="connsiteX2" fmla="*/ 21600 w 21600"/>
              <a:gd name="connsiteY2" fmla="*/ 17322 h 19350"/>
              <a:gd name="connsiteX3" fmla="*/ 0 w 21600"/>
              <a:gd name="connsiteY3" fmla="*/ 19350 h 19350"/>
              <a:gd name="connsiteX4" fmla="*/ 0 w 21600"/>
              <a:gd name="connsiteY4" fmla="*/ 0 h 19350"/>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19691"/>
              <a:gd name="connsiteX1" fmla="*/ 21600 w 21600"/>
              <a:gd name="connsiteY1" fmla="*/ 0 h 19691"/>
              <a:gd name="connsiteX2" fmla="*/ 21600 w 21600"/>
              <a:gd name="connsiteY2" fmla="*/ 17322 h 19691"/>
              <a:gd name="connsiteX3" fmla="*/ 0 w 21600"/>
              <a:gd name="connsiteY3" fmla="*/ 19691 h 19691"/>
              <a:gd name="connsiteX4" fmla="*/ 0 w 21600"/>
              <a:gd name="connsiteY4" fmla="*/ 0 h 19691"/>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 name="connsiteX0" fmla="*/ 0 w 21600"/>
              <a:gd name="connsiteY0" fmla="*/ 0 h 20032"/>
              <a:gd name="connsiteX1" fmla="*/ 21600 w 21600"/>
              <a:gd name="connsiteY1" fmla="*/ 0 h 20032"/>
              <a:gd name="connsiteX2" fmla="*/ 21600 w 21600"/>
              <a:gd name="connsiteY2" fmla="*/ 17322 h 20032"/>
              <a:gd name="connsiteX3" fmla="*/ 0 w 21600"/>
              <a:gd name="connsiteY3" fmla="*/ 20032 h 20032"/>
              <a:gd name="connsiteX4" fmla="*/ 0 w 21600"/>
              <a:gd name="connsiteY4" fmla="*/ 0 h 20032"/>
            </a:gdLst>
            <a:ahLst/>
            <a:cxnLst>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 ang="0">
                <a:pos x="connsiteX0" y="connsiteY0"/>
              </a:cxn>
              <a:cxn ang="0">
                <a:pos x="connsiteX1" y="connsiteY1"/>
              </a:cxn>
              <a:cxn ang="0">
                <a:pos x="connsiteX2" y="connsiteY2"/>
              </a:cxn>
              <a:cxn ang="0">
                <a:pos x="connsiteX3" y="connsiteY3"/>
              </a:cxn>
              <a:cxn ang="0">
                <a:pos x="connsiteX4" y="connsiteY4"/>
              </a:cxn>
            </a:cxnLst>
            <a:rect l="l" t="t" r="r" b="b"/>
            <a:pathLst>
              <a:path w="21600" h="20032">
                <a:moveTo>
                  <a:pt x="0" y="0"/>
                </a:moveTo>
                <a:lnTo>
                  <a:pt x="21600" y="0"/>
                </a:lnTo>
                <a:lnTo>
                  <a:pt x="21600" y="17322"/>
                </a:lnTo>
                <a:cubicBezTo>
                  <a:pt x="10800" y="17322"/>
                  <a:pt x="8684" y="24776"/>
                  <a:pt x="0" y="20032"/>
                </a:cubicBezTo>
                <a:lnTo>
                  <a:pt x="0" y="0"/>
                </a:lnTo>
                <a:close/>
              </a:path>
            </a:pathLst>
          </a:custGeom>
          <a:gradFill>
            <a:gsLst>
              <a:gs pos="100000">
                <a:schemeClr val="bg2">
                  <a:tint val="40000"/>
                  <a:satMod val="1900000"/>
                  <a:alpha val="30000"/>
                </a:schemeClr>
              </a:gs>
              <a:gs pos="65000">
                <a:schemeClr val="bg2">
                  <a:shade val="100000"/>
                  <a:satMod val="600000"/>
                  <a:alpha val="0"/>
                </a:schemeClr>
              </a:gs>
            </a:gsLst>
            <a:lin ang="4800000" scaled="1"/>
          </a:gradFill>
          <a:ln w="317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p>
        </p:txBody>
      </p:sp>
      <p:sp>
        <p:nvSpPr>
          <p:cNvPr id="9" name="Title Placeholder 8"/>
          <p:cNvSpPr>
            <a:spLocks noGrp="1"/>
          </p:cNvSpPr>
          <p:nvPr>
            <p:ph type="title"/>
          </p:nvPr>
        </p:nvSpPr>
        <p:spPr>
          <a:xfrm>
            <a:off x="609600" y="533400"/>
            <a:ext cx="10972800" cy="1080000"/>
          </a:xfrm>
          <a:prstGeom prst="rect">
            <a:avLst/>
          </a:prstGeom>
        </p:spPr>
        <p:txBody>
          <a:bodyPr vert="horz" lIns="0" tIns="9144" rIns="0" bIns="9144" anchor="t">
            <a:normAutofit/>
          </a:bodyPr>
          <a:lstStyle/>
          <a:p>
            <a:r>
              <a:rPr lang="en-US" smtClean="0"/>
              <a:t>Click to edit Master title style</a:t>
            </a:r>
            <a:endParaRPr lang="en-US" dirty="0"/>
          </a:p>
        </p:txBody>
      </p:sp>
      <p:sp>
        <p:nvSpPr>
          <p:cNvPr id="30" name="Text Placeholder 29"/>
          <p:cNvSpPr>
            <a:spLocks noGrp="1"/>
          </p:cNvSpPr>
          <p:nvPr>
            <p:ph type="body" idx="1"/>
          </p:nvPr>
        </p:nvSpPr>
        <p:spPr>
          <a:xfrm>
            <a:off x="609600" y="1714488"/>
            <a:ext cx="10972800" cy="4579949"/>
          </a:xfrm>
          <a:prstGeom prst="rect">
            <a:avLst/>
          </a:prstGeom>
        </p:spPr>
        <p:txBody>
          <a:bodyPr vert="horz" lIns="9144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9"/>
          <p:cNvSpPr>
            <a:spLocks noGrp="1"/>
          </p:cNvSpPr>
          <p:nvPr>
            <p:ph type="dt" sz="half" idx="2"/>
          </p:nvPr>
        </p:nvSpPr>
        <p:spPr>
          <a:xfrm>
            <a:off x="609600" y="6356351"/>
            <a:ext cx="2641600" cy="365125"/>
          </a:xfrm>
          <a:prstGeom prst="rect">
            <a:avLst/>
          </a:prstGeom>
        </p:spPr>
        <p:txBody>
          <a:bodyPr vert="horz" anchor="b"/>
          <a:lstStyle>
            <a:lvl1pPr algn="ctr">
              <a:defRPr sz="1200">
                <a:solidFill>
                  <a:schemeClr val="tx2">
                    <a:shade val="50000"/>
                  </a:schemeClr>
                </a:solidFill>
              </a:defRPr>
            </a:lvl1pPr>
          </a:lstStyle>
          <a:p>
            <a:fld id="{F735221E-A561-4E8F-80B6-850CB9396D4A}" type="datetimeFigureOut">
              <a:rPr lang="en-US" smtClean="0"/>
              <a:t>6/5/2021</a:t>
            </a:fld>
            <a:endParaRPr lang="en-US"/>
          </a:p>
        </p:txBody>
      </p:sp>
      <p:sp>
        <p:nvSpPr>
          <p:cNvPr id="22" name="Footer Placeholder 21"/>
          <p:cNvSpPr>
            <a:spLocks noGrp="1"/>
          </p:cNvSpPr>
          <p:nvPr>
            <p:ph type="ftr" sz="quarter" idx="3"/>
          </p:nvPr>
        </p:nvSpPr>
        <p:spPr>
          <a:xfrm>
            <a:off x="3251200" y="6356351"/>
            <a:ext cx="3860800" cy="365125"/>
          </a:xfrm>
          <a:prstGeom prst="rect">
            <a:avLst/>
          </a:prstGeom>
        </p:spPr>
        <p:txBody>
          <a:bodyPr vert="horz" lIns="0" anchor="b"/>
          <a:lstStyle>
            <a:lvl1pPr algn="l">
              <a:defRPr sz="12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10871200" y="6356351"/>
            <a:ext cx="711200" cy="365125"/>
          </a:xfrm>
          <a:prstGeom prst="rect">
            <a:avLst/>
          </a:prstGeom>
        </p:spPr>
        <p:txBody>
          <a:bodyPr vert="horz" lIns="91440" rIns="0" anchor="b"/>
          <a:lstStyle>
            <a:lvl1pPr algn="r">
              <a:defRPr sz="1400">
                <a:solidFill>
                  <a:schemeClr val="tx2">
                    <a:shade val="50000"/>
                  </a:schemeClr>
                </a:solidFill>
              </a:defRPr>
            </a:lvl1pPr>
          </a:lstStyle>
          <a:p>
            <a:fld id="{2B2A68FE-DA65-4385-A6BE-C273721AE1C9}" type="slidenum">
              <a:rPr lang="en-US" smtClean="0"/>
              <a:t>‹#›</a:t>
            </a:fld>
            <a:endParaRPr lang="en-US"/>
          </a:p>
        </p:txBody>
      </p:sp>
    </p:spTree>
    <p:extLst>
      <p:ext uri="{BB962C8B-B14F-4D97-AF65-F5344CB8AC3E}">
        <p14:creationId xmlns:p14="http://schemas.microsoft.com/office/powerpoint/2010/main" val="259684636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rtl="0" eaLnBrk="1" latinLnBrk="0" hangingPunct="1">
        <a:spcBef>
          <a:spcPct val="0"/>
        </a:spcBef>
        <a:buNone/>
        <a:defRPr sz="4800" b="1" kern="1200">
          <a:ln w="500">
            <a:solidFill>
              <a:schemeClr val="tx2">
                <a:shade val="20000"/>
                <a:satMod val="350000"/>
              </a:schemeClr>
            </a:solidFill>
          </a:ln>
          <a:solidFill>
            <a:schemeClr val="tx2">
              <a:tint val="100000"/>
              <a:satMod val="250000"/>
            </a:schemeClr>
          </a:solidFill>
          <a:effectLst>
            <a:outerShdw blurRad="30000" dist="30000" dir="2700000" algn="tl" rotWithShape="0">
              <a:schemeClr val="bg2">
                <a:shade val="45000"/>
                <a:satMod val="150000"/>
                <a:alpha val="90000"/>
              </a:schemeClr>
            </a:outerShdw>
          </a:effectLst>
          <a:latin typeface="+mj-lt"/>
          <a:ea typeface="+mj-ea"/>
          <a:cs typeface="+mj-cs"/>
        </a:defRPr>
      </a:lvl1pPr>
    </p:titleStyle>
    <p:bodyStyle>
      <a:lvl1pPr marL="320040" indent="-320040" algn="l" rtl="0" eaLnBrk="1" latinLnBrk="0" hangingPunct="1">
        <a:spcBef>
          <a:spcPct val="20000"/>
        </a:spcBef>
        <a:buClr>
          <a:schemeClr val="accent1"/>
        </a:buClr>
        <a:buSzPct val="70000"/>
        <a:buFont typeface="Wingdings 2"/>
        <a:buChar char=""/>
        <a:defRPr sz="3000" kern="1200">
          <a:solidFill>
            <a:schemeClr val="tx1"/>
          </a:solidFill>
          <a:latin typeface="+mn-lt"/>
          <a:ea typeface="+mn-ea"/>
          <a:cs typeface="+mn-cs"/>
        </a:defRPr>
      </a:lvl1pPr>
      <a:lvl2pPr marL="630936" indent="-274320" algn="l" rtl="0" eaLnBrk="1" latinLnBrk="0" hangingPunct="1">
        <a:spcBef>
          <a:spcPct val="20000"/>
        </a:spcBef>
        <a:buClr>
          <a:schemeClr val="accent2"/>
        </a:buClr>
        <a:buFont typeface="Wingdings 2"/>
        <a:buChar char=""/>
        <a:defRPr sz="2600" kern="1200">
          <a:solidFill>
            <a:schemeClr val="tx1"/>
          </a:solidFill>
          <a:latin typeface="+mn-lt"/>
          <a:ea typeface="+mn-ea"/>
          <a:cs typeface="+mn-cs"/>
        </a:defRPr>
      </a:lvl2pPr>
      <a:lvl3pPr marL="923544" indent="-274320" algn="l" rtl="0" eaLnBrk="1" latinLnBrk="0" hangingPunct="1">
        <a:spcBef>
          <a:spcPct val="20000"/>
        </a:spcBef>
        <a:buClr>
          <a:schemeClr val="accent3"/>
        </a:buClr>
        <a:buFont typeface="Wingdings 2"/>
        <a:buChar char=""/>
        <a:defRPr sz="2400" kern="1200">
          <a:solidFill>
            <a:schemeClr val="tx1"/>
          </a:solidFill>
          <a:latin typeface="+mn-lt"/>
          <a:ea typeface="+mn-ea"/>
          <a:cs typeface="+mn-cs"/>
        </a:defRPr>
      </a:lvl3pPr>
      <a:lvl4pPr marL="1188720" indent="-228600" algn="l" rtl="0" eaLnBrk="1" latinLnBrk="0" hangingPunct="1">
        <a:spcBef>
          <a:spcPct val="20000"/>
        </a:spcBef>
        <a:buClr>
          <a:schemeClr val="accent4"/>
        </a:buClr>
        <a:buFont typeface="Wingdings 2"/>
        <a:buChar char=""/>
        <a:defRPr sz="2200" kern="1200">
          <a:solidFill>
            <a:schemeClr val="tx1"/>
          </a:solidFill>
          <a:latin typeface="+mn-lt"/>
          <a:ea typeface="+mn-ea"/>
          <a:cs typeface="+mn-cs"/>
        </a:defRPr>
      </a:lvl4pPr>
      <a:lvl5pPr marL="1426464" indent="-228600" algn="l" rtl="0" eaLnBrk="1" latinLnBrk="0" hangingPunct="1">
        <a:spcBef>
          <a:spcPct val="20000"/>
        </a:spcBef>
        <a:buClr>
          <a:schemeClr val="accent5"/>
        </a:buClr>
        <a:buFont typeface="Wingdings 2"/>
        <a:buChar char=""/>
        <a:defRPr sz="2000" kern="1200">
          <a:solidFill>
            <a:schemeClr val="tx1"/>
          </a:solidFill>
          <a:latin typeface="+mn-lt"/>
          <a:ea typeface="+mn-ea"/>
          <a:cs typeface="+mn-cs"/>
        </a:defRPr>
      </a:lvl5pPr>
      <a:lvl6pPr marL="1673352" indent="-228600" algn="l" rtl="0" eaLnBrk="1" latinLnBrk="0" hangingPunct="1">
        <a:spcBef>
          <a:spcPct val="20000"/>
        </a:spcBef>
        <a:buClr>
          <a:schemeClr val="accent6"/>
        </a:buClr>
        <a:buFont typeface="Wingdings 2"/>
        <a:buChar char=""/>
        <a:defRPr sz="1800" kern="1200">
          <a:solidFill>
            <a:schemeClr val="tx1"/>
          </a:solidFill>
          <a:latin typeface="+mn-lt"/>
          <a:ea typeface="+mn-ea"/>
          <a:cs typeface="+mn-cs"/>
        </a:defRPr>
      </a:lvl6pPr>
      <a:lvl7pPr marL="1911096" indent="-228600" algn="l" rtl="0" eaLnBrk="1" latinLnBrk="0" hangingPunct="1">
        <a:spcBef>
          <a:spcPct val="20000"/>
        </a:spcBef>
        <a:buClr>
          <a:schemeClr val="tx2"/>
        </a:buClr>
        <a:buFont typeface="Wingdings 2"/>
        <a:buChar char=""/>
        <a:defRPr sz="1600" kern="1200">
          <a:solidFill>
            <a:schemeClr val="tx1"/>
          </a:solidFill>
          <a:latin typeface="+mn-lt"/>
          <a:ea typeface="+mn-ea"/>
          <a:cs typeface="+mn-cs"/>
        </a:defRPr>
      </a:lvl7pPr>
      <a:lvl8pPr marL="2121408"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8pPr>
      <a:lvl9pPr marL="2322576" indent="-182880" algn="l" rtl="0" eaLnBrk="1" latinLnBrk="0" hangingPunct="1">
        <a:spcBef>
          <a:spcPct val="20000"/>
        </a:spcBef>
        <a:buClr>
          <a:schemeClr val="tx2"/>
        </a:buClr>
        <a:buFont typeface="Wingdings 2"/>
        <a:buChar char=""/>
        <a:defRPr sz="14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ru-RU" smtClean="0">
                <a:effectLst/>
              </a:rPr>
              <a:t>Савремени астрономски </a:t>
            </a:r>
            <a:r>
              <a:rPr lang="sr-Latn-RS" smtClean="0">
                <a:effectLst/>
              </a:rPr>
              <a:t/>
            </a:r>
            <a:br>
              <a:rPr lang="sr-Latn-RS" smtClean="0">
                <a:effectLst/>
              </a:rPr>
            </a:br>
            <a:r>
              <a:rPr lang="ru-RU" smtClean="0">
                <a:effectLst/>
              </a:rPr>
              <a:t>садржаји у медијима у Србији</a:t>
            </a:r>
            <a:endParaRPr lang="en-US"/>
          </a:p>
        </p:txBody>
      </p:sp>
      <p:sp>
        <p:nvSpPr>
          <p:cNvPr id="3" name="Subtitle 2"/>
          <p:cNvSpPr>
            <a:spLocks noGrp="1"/>
          </p:cNvSpPr>
          <p:nvPr>
            <p:ph type="subTitle" idx="1"/>
          </p:nvPr>
        </p:nvSpPr>
        <p:spPr/>
        <p:txBody>
          <a:bodyPr/>
          <a:lstStyle/>
          <a:p>
            <a:r>
              <a:rPr lang="sr-Cyrl-RS" smtClean="0"/>
              <a:t>Јован Алексић</a:t>
            </a:r>
            <a:endParaRPr lang="en-US"/>
          </a:p>
        </p:txBody>
      </p:sp>
    </p:spTree>
    <p:extLst>
      <p:ext uri="{BB962C8B-B14F-4D97-AF65-F5344CB8AC3E}">
        <p14:creationId xmlns:p14="http://schemas.microsoft.com/office/powerpoint/2010/main" val="35901406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7031" b="99512" l="391" r="94434">
                        <a14:foregroundMark x1="31738" y1="11523" x2="32520" y2="11914"/>
                        <a14:foregroundMark x1="31738" y1="12891" x2="31738" y2="12891"/>
                      </a14:backgroundRemoval>
                    </a14:imgEffect>
                  </a14:imgLayer>
                </a14:imgProps>
              </a:ext>
              <a:ext uri="{28A0092B-C50C-407E-A947-70E740481C1C}">
                <a14:useLocalDpi xmlns:a14="http://schemas.microsoft.com/office/drawing/2010/main" val="0"/>
              </a:ext>
            </a:extLst>
          </a:blip>
          <a:stretch>
            <a:fillRect/>
          </a:stretch>
        </p:blipFill>
        <p:spPr>
          <a:xfrm>
            <a:off x="5661259" y="750771"/>
            <a:ext cx="6858000" cy="6858000"/>
          </a:xfrm>
          <a:prstGeom prst="rect">
            <a:avLst/>
          </a:prstGeom>
        </p:spPr>
      </p:pic>
      <p:sp>
        <p:nvSpPr>
          <p:cNvPr id="5" name="Title 4"/>
          <p:cNvSpPr>
            <a:spLocks noGrp="1"/>
          </p:cNvSpPr>
          <p:nvPr>
            <p:ph type="title"/>
          </p:nvPr>
        </p:nvSpPr>
        <p:spPr/>
        <p:txBody>
          <a:bodyPr/>
          <a:lstStyle/>
          <a:p>
            <a:r>
              <a:rPr lang="sr-Cyrl-RS" smtClean="0"/>
              <a:t>РАДИО ЕМИСИЈЕ</a:t>
            </a:r>
            <a:endParaRPr lang="en-US"/>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10935621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smtClean="0"/>
              <a:t>Емисија "Соларис</a:t>
            </a:r>
            <a:r>
              <a:rPr lang="sr-Cyrl-RS"/>
              <a:t>"</a:t>
            </a:r>
            <a:endParaRPr lang="en-US"/>
          </a:p>
        </p:txBody>
      </p:sp>
      <p:sp>
        <p:nvSpPr>
          <p:cNvPr id="3" name="Content Placeholder 2"/>
          <p:cNvSpPr>
            <a:spLocks noGrp="1"/>
          </p:cNvSpPr>
          <p:nvPr>
            <p:ph idx="1"/>
          </p:nvPr>
        </p:nvSpPr>
        <p:spPr/>
        <p:txBody>
          <a:bodyPr>
            <a:normAutofit fontScale="85000" lnSpcReduction="20000"/>
          </a:bodyPr>
          <a:lstStyle/>
          <a:p>
            <a:r>
              <a:rPr lang="ru-RU" smtClean="0"/>
              <a:t>Радио Београд 2, Недељом у 15:00</a:t>
            </a:r>
          </a:p>
          <a:p>
            <a:r>
              <a:rPr lang="ru-RU" smtClean="0"/>
              <a:t>Аутор и водитељ: Срђа Јанковић</a:t>
            </a:r>
          </a:p>
          <a:p>
            <a:r>
              <a:rPr lang="ru-RU" smtClean="0"/>
              <a:t>Од 2006. </a:t>
            </a:r>
          </a:p>
          <a:p>
            <a:r>
              <a:rPr lang="ru-RU" smtClean="0"/>
              <a:t>Преко 750 емисија (укључујући </a:t>
            </a:r>
            <a:r>
              <a:rPr lang="sr-Cyrl-RS"/>
              <a:t>репризе и </a:t>
            </a:r>
            <a:r>
              <a:rPr lang="sr-Cyrl-RS" smtClean="0"/>
              <a:t>прераде)</a:t>
            </a:r>
            <a:endParaRPr lang="ru-RU" smtClean="0"/>
          </a:p>
          <a:p>
            <a:endParaRPr lang="ru-RU" smtClean="0"/>
          </a:p>
          <a:p>
            <a:r>
              <a:rPr lang="ru-RU" smtClean="0"/>
              <a:t>Теме из области природних наука</a:t>
            </a:r>
          </a:p>
          <a:p>
            <a:r>
              <a:rPr lang="ru-RU" smtClean="0"/>
              <a:t>Основна и примењена истраживања</a:t>
            </a:r>
          </a:p>
          <a:p>
            <a:r>
              <a:rPr lang="ru-RU" smtClean="0"/>
              <a:t>Посебан осврт на научни метод, историју и философију науке, однос науке и друштва</a:t>
            </a:r>
            <a:endParaRPr lang="sr-Cyrl-RS" smtClean="0"/>
          </a:p>
          <a:p>
            <a:r>
              <a:rPr lang="ru-RU" smtClean="0"/>
              <a:t>Разумевање путева и процеса који воде ка научном сазнању</a:t>
            </a:r>
          </a:p>
          <a:p>
            <a:r>
              <a:rPr lang="ru-RU" smtClean="0"/>
              <a:t>Саговорници: млади научници, искусни научници, ненаучници</a:t>
            </a:r>
          </a:p>
        </p:txBody>
      </p:sp>
    </p:spTree>
    <p:extLst>
      <p:ext uri="{BB962C8B-B14F-4D97-AF65-F5344CB8AC3E}">
        <p14:creationId xmlns:p14="http://schemas.microsoft.com/office/powerpoint/2010/main" val="28714883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sr-Cyrl-RS"/>
              <a:t>Емисија "Соларис"</a:t>
            </a:r>
            <a:endParaRPr lang="en-US"/>
          </a:p>
        </p:txBody>
      </p:sp>
      <p:sp>
        <p:nvSpPr>
          <p:cNvPr id="3" name="Content Placeholder 2"/>
          <p:cNvSpPr>
            <a:spLocks noGrp="1"/>
          </p:cNvSpPr>
          <p:nvPr>
            <p:ph sz="half" idx="1"/>
          </p:nvPr>
        </p:nvSpPr>
        <p:spPr/>
        <p:txBody>
          <a:bodyPr>
            <a:normAutofit fontScale="92500" lnSpcReduction="10000"/>
          </a:bodyPr>
          <a:lstStyle/>
          <a:p>
            <a:r>
              <a:rPr lang="sr-Cyrl-RS" smtClean="0"/>
              <a:t>Немања Мартиновић</a:t>
            </a:r>
          </a:p>
          <a:p>
            <a:r>
              <a:rPr lang="sr-Cyrl-RS" smtClean="0"/>
              <a:t>Милан Стојановић</a:t>
            </a:r>
          </a:p>
          <a:p>
            <a:r>
              <a:rPr lang="sr-Cyrl-RS" smtClean="0"/>
              <a:t>Еди Бон</a:t>
            </a:r>
          </a:p>
          <a:p>
            <a:r>
              <a:rPr lang="sr-Cyrl-RS" smtClean="0"/>
              <a:t>Милан Ћирковић</a:t>
            </a:r>
          </a:p>
          <a:p>
            <a:r>
              <a:rPr lang="sr-Cyrl-RS" smtClean="0"/>
              <a:t>Драган Гајић</a:t>
            </a:r>
          </a:p>
          <a:p>
            <a:r>
              <a:rPr lang="sr-Cyrl-RS" smtClean="0"/>
              <a:t>Јован Алексић</a:t>
            </a:r>
          </a:p>
          <a:p>
            <a:r>
              <a:rPr lang="sr-Cyrl-RS" smtClean="0"/>
              <a:t>Срђан Ђукић</a:t>
            </a:r>
          </a:p>
          <a:p>
            <a:r>
              <a:rPr lang="sr-Cyrl-RS" smtClean="0"/>
              <a:t>Станислав Милошевић</a:t>
            </a:r>
          </a:p>
          <a:p>
            <a:r>
              <a:rPr lang="sr-Cyrl-RS" smtClean="0"/>
              <a:t>Моника Јурковић</a:t>
            </a:r>
          </a:p>
          <a:p>
            <a:r>
              <a:rPr lang="sr-Cyrl-RS" smtClean="0"/>
              <a:t>… и многи други</a:t>
            </a:r>
            <a:endParaRPr lang="en-US"/>
          </a:p>
        </p:txBody>
      </p:sp>
      <p:pic>
        <p:nvPicPr>
          <p:cNvPr id="6" name="Content Placeholder 3"/>
          <p:cNvPicPr>
            <a:picLocks noGrp="1" noChangeAspect="1"/>
          </p:cNvPicPr>
          <p:nvPr>
            <p:ph sz="half" idx="2"/>
          </p:nvPr>
        </p:nvPicPr>
        <p:blipFill rotWithShape="1">
          <a:blip r:embed="rId2"/>
          <a:stretch/>
        </p:blipFill>
        <p:spPr>
          <a:xfrm>
            <a:off x="4778773" y="1785926"/>
            <a:ext cx="7319030" cy="4574394"/>
          </a:xfrm>
          <a:prstGeom prst="rect">
            <a:avLst/>
          </a:prstGeom>
          <a:ln>
            <a:solidFill>
              <a:schemeClr val="tx1"/>
            </a:solidFill>
          </a:ln>
        </p:spPr>
      </p:pic>
    </p:spTree>
    <p:extLst>
      <p:ext uri="{BB962C8B-B14F-4D97-AF65-F5344CB8AC3E}">
        <p14:creationId xmlns:p14="http://schemas.microsoft.com/office/powerpoint/2010/main" val="28764973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819807" y="190077"/>
            <a:ext cx="10291010" cy="6431881"/>
          </a:xfrm>
          <a:prstGeom prst="rect">
            <a:avLst/>
          </a:prstGeom>
        </p:spPr>
      </p:pic>
    </p:spTree>
    <p:extLst>
      <p:ext uri="{BB962C8B-B14F-4D97-AF65-F5344CB8AC3E}">
        <p14:creationId xmlns:p14="http://schemas.microsoft.com/office/powerpoint/2010/main" val="21604815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a:t>Емисија "Соларис"</a:t>
            </a:r>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67642" y="1826534"/>
            <a:ext cx="9056716" cy="4355869"/>
          </a:xfrm>
        </p:spPr>
      </p:pic>
    </p:spTree>
    <p:extLst>
      <p:ext uri="{BB962C8B-B14F-4D97-AF65-F5344CB8AC3E}">
        <p14:creationId xmlns:p14="http://schemas.microsoft.com/office/powerpoint/2010/main" val="16191801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9891" y="125128"/>
            <a:ext cx="6958853" cy="6858000"/>
          </a:xfrm>
          <a:prstGeom prst="rect">
            <a:avLst/>
          </a:prstGeom>
        </p:spPr>
      </p:pic>
      <p:sp>
        <p:nvSpPr>
          <p:cNvPr id="4" name="Title 3"/>
          <p:cNvSpPr>
            <a:spLocks noGrp="1"/>
          </p:cNvSpPr>
          <p:nvPr>
            <p:ph type="title"/>
          </p:nvPr>
        </p:nvSpPr>
        <p:spPr/>
        <p:txBody>
          <a:bodyPr/>
          <a:lstStyle/>
          <a:p>
            <a:r>
              <a:rPr lang="sr-Cyrl-RS" smtClean="0"/>
              <a:t>ТВ ЕМИСИЈЕ</a:t>
            </a:r>
            <a:endParaRPr lang="en-US"/>
          </a:p>
        </p:txBody>
      </p:sp>
    </p:spTree>
    <p:extLst>
      <p:ext uri="{BB962C8B-B14F-4D97-AF65-F5344CB8AC3E}">
        <p14:creationId xmlns:p14="http://schemas.microsoft.com/office/powerpoint/2010/main" val="7269431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smtClean="0"/>
              <a:t>Свемирска тишина</a:t>
            </a:r>
            <a:endParaRPr lang="en-US"/>
          </a:p>
        </p:txBody>
      </p:sp>
      <p:sp>
        <p:nvSpPr>
          <p:cNvPr id="8" name="Content Placeholder 7"/>
          <p:cNvSpPr>
            <a:spLocks noGrp="1"/>
          </p:cNvSpPr>
          <p:nvPr>
            <p:ph sz="half" idx="1"/>
          </p:nvPr>
        </p:nvSpPr>
        <p:spPr/>
        <p:txBody>
          <a:bodyPr>
            <a:normAutofit lnSpcReduction="10000"/>
          </a:bodyPr>
          <a:lstStyle/>
          <a:p>
            <a:r>
              <a:rPr lang="ru-RU"/>
              <a:t>Серијал у коме </a:t>
            </a:r>
            <a:r>
              <a:rPr lang="ru-RU" smtClean="0"/>
              <a:t>се разјашњавају феномени </a:t>
            </a:r>
            <a:r>
              <a:rPr lang="ru-RU"/>
              <a:t>из астрономије и </a:t>
            </a:r>
            <a:r>
              <a:rPr lang="ru-RU" smtClean="0"/>
              <a:t>прате актуелни </a:t>
            </a:r>
            <a:r>
              <a:rPr lang="ru-RU"/>
              <a:t>догађаје из </a:t>
            </a:r>
            <a:r>
              <a:rPr lang="ru-RU" smtClean="0"/>
              <a:t>свемира</a:t>
            </a:r>
          </a:p>
          <a:p>
            <a:r>
              <a:rPr lang="ru-RU" smtClean="0"/>
              <a:t>Производња: </a:t>
            </a:r>
            <a:br>
              <a:rPr lang="ru-RU" smtClean="0"/>
            </a:br>
            <a:r>
              <a:rPr lang="ru-RU" smtClean="0"/>
              <a:t>Српска научна телевизија</a:t>
            </a:r>
          </a:p>
          <a:p>
            <a:r>
              <a:rPr lang="ru-RU" smtClean="0"/>
              <a:t>Емитовање: 2016-</a:t>
            </a:r>
            <a:r>
              <a:rPr lang="sr-Latn-RS" smtClean="0"/>
              <a:t>2018.</a:t>
            </a:r>
            <a:endParaRPr lang="ru-RU" smtClean="0"/>
          </a:p>
          <a:p>
            <a:r>
              <a:rPr lang="ru-RU" smtClean="0"/>
              <a:t>Водитељи:</a:t>
            </a:r>
            <a:br>
              <a:rPr lang="ru-RU" smtClean="0"/>
            </a:br>
            <a:r>
              <a:rPr lang="ru-RU" smtClean="0"/>
              <a:t>Владимир Ђошовић, Милош Станковић</a:t>
            </a:r>
            <a:endParaRPr lang="en-US"/>
          </a:p>
        </p:txBody>
      </p:sp>
      <p:pic>
        <p:nvPicPr>
          <p:cNvPr id="10" name="Content Placeholder 9"/>
          <p:cNvPicPr>
            <a:picLocks noGrp="1" noChangeAspect="1"/>
          </p:cNvPicPr>
          <p:nvPr>
            <p:ph sz="half" idx="2"/>
          </p:nvPr>
        </p:nvPicPr>
        <p:blipFill rotWithShape="1">
          <a:blip r:embed="rId2"/>
          <a:srcRect t="3722" b="4637"/>
          <a:stretch/>
        </p:blipFill>
        <p:spPr>
          <a:xfrm>
            <a:off x="6172200" y="2502568"/>
            <a:ext cx="5181600" cy="2967790"/>
          </a:xfrm>
          <a:prstGeom prst="rect">
            <a:avLst/>
          </a:prstGeom>
        </p:spPr>
      </p:pic>
    </p:spTree>
    <p:extLst>
      <p:ext uri="{BB962C8B-B14F-4D97-AF65-F5344CB8AC3E}">
        <p14:creationId xmlns:p14="http://schemas.microsoft.com/office/powerpoint/2010/main" val="10486189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5135" b="4888"/>
          <a:stretch/>
        </p:blipFill>
        <p:spPr>
          <a:xfrm>
            <a:off x="4751392" y="2630906"/>
            <a:ext cx="7200000" cy="4049028"/>
          </a:xfrm>
          <a:prstGeom prst="rect">
            <a:avLst/>
          </a:prstGeom>
        </p:spPr>
      </p:pic>
      <p:pic>
        <p:nvPicPr>
          <p:cNvPr id="2" name="Picture 1"/>
          <p:cNvPicPr>
            <a:picLocks noChangeAspect="1"/>
          </p:cNvPicPr>
          <p:nvPr/>
        </p:nvPicPr>
        <p:blipFill rotWithShape="1">
          <a:blip r:embed="rId3"/>
          <a:srcRect t="5560" b="5316"/>
          <a:stretch/>
        </p:blipFill>
        <p:spPr>
          <a:xfrm>
            <a:off x="280737" y="312819"/>
            <a:ext cx="7200000" cy="4010529"/>
          </a:xfrm>
          <a:prstGeom prst="rect">
            <a:avLst/>
          </a:prstGeom>
          <a:ln>
            <a:solidFill>
              <a:schemeClr val="bg1"/>
            </a:solidFill>
          </a:ln>
        </p:spPr>
      </p:pic>
    </p:spTree>
    <p:extLst>
      <p:ext uri="{BB962C8B-B14F-4D97-AF65-F5344CB8AC3E}">
        <p14:creationId xmlns:p14="http://schemas.microsoft.com/office/powerpoint/2010/main" val="6158267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4885" b="5516"/>
          <a:stretch/>
        </p:blipFill>
        <p:spPr>
          <a:xfrm>
            <a:off x="124328" y="112294"/>
            <a:ext cx="7200000" cy="4032000"/>
          </a:xfrm>
          <a:prstGeom prst="rect">
            <a:avLst/>
          </a:prstGeom>
        </p:spPr>
      </p:pic>
      <p:pic>
        <p:nvPicPr>
          <p:cNvPr id="8" name="Picture 7"/>
          <p:cNvPicPr>
            <a:picLocks noChangeAspect="1"/>
          </p:cNvPicPr>
          <p:nvPr/>
        </p:nvPicPr>
        <p:blipFill rotWithShape="1">
          <a:blip r:embed="rId3"/>
          <a:srcRect t="4951" b="4752"/>
          <a:stretch/>
        </p:blipFill>
        <p:spPr>
          <a:xfrm>
            <a:off x="1780674" y="1171074"/>
            <a:ext cx="7200000" cy="4063366"/>
          </a:xfrm>
          <a:prstGeom prst="rect">
            <a:avLst/>
          </a:prstGeom>
          <a:ln w="28575">
            <a:solidFill>
              <a:schemeClr val="bg1"/>
            </a:solidFill>
          </a:ln>
        </p:spPr>
      </p:pic>
      <p:pic>
        <p:nvPicPr>
          <p:cNvPr id="9" name="Picture 8"/>
          <p:cNvPicPr>
            <a:picLocks noChangeAspect="1"/>
          </p:cNvPicPr>
          <p:nvPr/>
        </p:nvPicPr>
        <p:blipFill rotWithShape="1">
          <a:blip r:embed="rId4"/>
          <a:srcRect t="4456" b="5174"/>
          <a:stretch/>
        </p:blipFill>
        <p:spPr>
          <a:xfrm>
            <a:off x="4916905" y="2735178"/>
            <a:ext cx="7200000" cy="4066675"/>
          </a:xfrm>
          <a:prstGeom prst="rect">
            <a:avLst/>
          </a:prstGeom>
          <a:ln w="28575">
            <a:solidFill>
              <a:schemeClr val="bg1"/>
            </a:solidFill>
          </a:ln>
        </p:spPr>
      </p:pic>
    </p:spTree>
    <p:extLst>
      <p:ext uri="{BB962C8B-B14F-4D97-AF65-F5344CB8AC3E}">
        <p14:creationId xmlns:p14="http://schemas.microsoft.com/office/powerpoint/2010/main" val="174431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smtClean="0"/>
              <a:t>5 минута за физику и астрономију</a:t>
            </a:r>
            <a:endParaRPr lang="en-US"/>
          </a:p>
        </p:txBody>
      </p:sp>
      <p:sp>
        <p:nvSpPr>
          <p:cNvPr id="3" name="Content Placeholder 2"/>
          <p:cNvSpPr>
            <a:spLocks noGrp="1"/>
          </p:cNvSpPr>
          <p:nvPr>
            <p:ph sz="half" idx="1"/>
          </p:nvPr>
        </p:nvSpPr>
        <p:spPr/>
        <p:txBody>
          <a:bodyPr>
            <a:normAutofit lnSpcReduction="10000"/>
          </a:bodyPr>
          <a:lstStyle/>
          <a:p>
            <a:r>
              <a:rPr lang="sr-Cyrl-RS"/>
              <a:t>Едукативни серијал на ТВ </a:t>
            </a:r>
            <a:r>
              <a:rPr lang="sr-Cyrl-RS" smtClean="0"/>
              <a:t>Брејнз</a:t>
            </a:r>
          </a:p>
          <a:p>
            <a:r>
              <a:rPr lang="sr-Cyrl-RS"/>
              <a:t>5 минута за науку: Физика&amp;Астрономија, Хемија, Географија, Биологија, Медицина</a:t>
            </a:r>
          </a:p>
          <a:p>
            <a:r>
              <a:rPr lang="sr-Cyrl-RS" smtClean="0"/>
              <a:t>Трајање</a:t>
            </a:r>
            <a:r>
              <a:rPr lang="sr-Cyrl-RS"/>
              <a:t>: 5 минута</a:t>
            </a:r>
          </a:p>
          <a:p>
            <a:r>
              <a:rPr lang="sr-Cyrl-RS" smtClean="0"/>
              <a:t>Објашњење </a:t>
            </a:r>
            <a:r>
              <a:rPr lang="sr-Cyrl-RS"/>
              <a:t>једне теме у емисији</a:t>
            </a:r>
          </a:p>
          <a:p>
            <a:r>
              <a:rPr lang="sr-Cyrl-RS"/>
              <a:t>Емитовање: ТВ, </a:t>
            </a:r>
            <a:r>
              <a:rPr lang="sr-Latn-RS" smtClean="0"/>
              <a:t>YouTube</a:t>
            </a:r>
            <a:endParaRPr lang="sr-Cyrl-RS"/>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300585" y="2616720"/>
            <a:ext cx="5178829" cy="2913611"/>
          </a:xfrm>
        </p:spPr>
      </p:pic>
    </p:spTree>
    <p:extLst>
      <p:ext uri="{BB962C8B-B14F-4D97-AF65-F5344CB8AC3E}">
        <p14:creationId xmlns:p14="http://schemas.microsoft.com/office/powerpoint/2010/main" val="14534419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smtClean="0"/>
              <a:t>Медијски простор</a:t>
            </a:r>
            <a:endParaRPr lang="en-US"/>
          </a:p>
        </p:txBody>
      </p:sp>
      <p:sp>
        <p:nvSpPr>
          <p:cNvPr id="3" name="Content Placeholder 2"/>
          <p:cNvSpPr>
            <a:spLocks noGrp="1"/>
          </p:cNvSpPr>
          <p:nvPr>
            <p:ph idx="1"/>
          </p:nvPr>
        </p:nvSpPr>
        <p:spPr/>
        <p:txBody>
          <a:bodyPr/>
          <a:lstStyle/>
          <a:p>
            <a:r>
              <a:rPr lang="sr-Cyrl-RS" smtClean="0"/>
              <a:t>Часописи</a:t>
            </a:r>
          </a:p>
          <a:p>
            <a:r>
              <a:rPr lang="sr-Cyrl-RS" smtClean="0"/>
              <a:t>Радио емисије</a:t>
            </a:r>
          </a:p>
          <a:p>
            <a:r>
              <a:rPr lang="sr-Cyrl-RS" smtClean="0"/>
              <a:t>ТВ емисије</a:t>
            </a:r>
          </a:p>
          <a:p>
            <a:r>
              <a:rPr lang="sr-Cyrl-RS" smtClean="0"/>
              <a:t>Веб</a:t>
            </a:r>
          </a:p>
        </p:txBody>
      </p:sp>
      <p:sp>
        <p:nvSpPr>
          <p:cNvPr id="4" name="TextBox 3"/>
          <p:cNvSpPr txBox="1"/>
          <p:nvPr/>
        </p:nvSpPr>
        <p:spPr>
          <a:xfrm>
            <a:off x="284032" y="1803702"/>
            <a:ext cx="537327" cy="2246769"/>
          </a:xfrm>
          <a:prstGeom prst="rect">
            <a:avLst/>
          </a:prstGeom>
          <a:noFill/>
        </p:spPr>
        <p:txBody>
          <a:bodyPr wrap="none" rtlCol="0">
            <a:spAutoFit/>
          </a:bodyPr>
          <a:lstStyle/>
          <a:p>
            <a:r>
              <a:rPr lang="en-US" sz="3400" smtClean="0">
                <a:solidFill>
                  <a:srgbClr val="00B050"/>
                </a:solidFill>
                <a:sym typeface="Wingdings" panose="05000000000000000000" pitchFamily="2" charset="2"/>
              </a:rPr>
              <a:t></a:t>
            </a:r>
            <a:endParaRPr lang="sr-Latn-RS" sz="3400" smtClean="0">
              <a:solidFill>
                <a:srgbClr val="00B050"/>
              </a:solidFill>
              <a:sym typeface="Wingdings" panose="05000000000000000000" pitchFamily="2" charset="2"/>
            </a:endParaRPr>
          </a:p>
          <a:p>
            <a:r>
              <a:rPr lang="en-US" sz="3400" smtClean="0">
                <a:solidFill>
                  <a:srgbClr val="00B050"/>
                </a:solidFill>
                <a:sym typeface="Wingdings" panose="05000000000000000000" pitchFamily="2" charset="2"/>
              </a:rPr>
              <a:t></a:t>
            </a:r>
            <a:endParaRPr lang="sr-Latn-RS" sz="3400" smtClean="0">
              <a:solidFill>
                <a:srgbClr val="00B050"/>
              </a:solidFill>
              <a:sym typeface="Wingdings" panose="05000000000000000000" pitchFamily="2" charset="2"/>
            </a:endParaRPr>
          </a:p>
          <a:p>
            <a:r>
              <a:rPr lang="en-US" sz="3400" smtClean="0">
                <a:solidFill>
                  <a:srgbClr val="00B050"/>
                </a:solidFill>
                <a:sym typeface="Wingdings" panose="05000000000000000000" pitchFamily="2" charset="2"/>
              </a:rPr>
              <a:t></a:t>
            </a:r>
            <a:endParaRPr lang="sr-Latn-RS" sz="3400" smtClean="0">
              <a:solidFill>
                <a:srgbClr val="00B050"/>
              </a:solidFill>
              <a:sym typeface="Wingdings" panose="05000000000000000000" pitchFamily="2" charset="2"/>
            </a:endParaRPr>
          </a:p>
          <a:p>
            <a:r>
              <a:rPr lang="en-US" sz="3400" smtClean="0">
                <a:solidFill>
                  <a:srgbClr val="FF0000"/>
                </a:solidFill>
                <a:sym typeface="Wingdings" panose="05000000000000000000" pitchFamily="2" charset="2"/>
              </a:rPr>
              <a:t></a:t>
            </a:r>
            <a:endParaRPr lang="en-US" sz="3400">
              <a:solidFill>
                <a:srgbClr val="FF0000"/>
              </a:solidFill>
            </a:endParaRPr>
          </a:p>
        </p:txBody>
      </p:sp>
    </p:spTree>
    <p:extLst>
      <p:ext uri="{BB962C8B-B14F-4D97-AF65-F5344CB8AC3E}">
        <p14:creationId xmlns:p14="http://schemas.microsoft.com/office/powerpoint/2010/main" val="361545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smtClean="0"/>
              <a:t>Свемир на Земљи</a:t>
            </a:r>
            <a:endParaRPr lang="en-US"/>
          </a:p>
        </p:txBody>
      </p:sp>
      <p:sp>
        <p:nvSpPr>
          <p:cNvPr id="3" name="Content Placeholder 2"/>
          <p:cNvSpPr>
            <a:spLocks noGrp="1"/>
          </p:cNvSpPr>
          <p:nvPr>
            <p:ph sz="half" idx="1"/>
          </p:nvPr>
        </p:nvSpPr>
        <p:spPr/>
        <p:txBody>
          <a:bodyPr/>
          <a:lstStyle/>
          <a:p>
            <a:r>
              <a:rPr lang="sr-Cyrl-RS" smtClean="0"/>
              <a:t>Серијал о технологијама које су настале из истраживања свемира и ушле у свакодневну употребу на Земљи.</a:t>
            </a:r>
          </a:p>
          <a:p>
            <a:r>
              <a:rPr lang="sr-Cyrl-RS" smtClean="0"/>
              <a:t>Уторком од 20:45 на Радио телевизија Војводине</a:t>
            </a:r>
            <a:endParaRPr lang="en-US" smtClean="0"/>
          </a:p>
          <a:p>
            <a:r>
              <a:rPr lang="sr-Cyrl-RS" smtClean="0"/>
              <a:t>Производња: </a:t>
            </a:r>
            <a:r>
              <a:rPr lang="en-US" smtClean="0"/>
              <a:t>Classica Nova</a:t>
            </a:r>
            <a:endParaRPr lang="en-US"/>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300460" y="2616650"/>
            <a:ext cx="5179079" cy="2913751"/>
          </a:xfrm>
        </p:spPr>
      </p:pic>
    </p:spTree>
    <p:extLst>
      <p:ext uri="{BB962C8B-B14F-4D97-AF65-F5344CB8AC3E}">
        <p14:creationId xmlns:p14="http://schemas.microsoft.com/office/powerpoint/2010/main" val="17635561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smtClean="0"/>
              <a:t>Свемир на Земљи</a:t>
            </a:r>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966" y="2028039"/>
            <a:ext cx="3780000" cy="212625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966" y="4315178"/>
            <a:ext cx="3780000" cy="212625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3972" y="4315178"/>
            <a:ext cx="3780000" cy="2126250"/>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8969" y="2028039"/>
            <a:ext cx="3780000" cy="2126250"/>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63972" y="2028039"/>
            <a:ext cx="3780000" cy="2126250"/>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21265" y="4315178"/>
            <a:ext cx="3780000" cy="2126250"/>
          </a:xfrm>
          <a:prstGeom prst="rect">
            <a:avLst/>
          </a:prstGeom>
        </p:spPr>
      </p:pic>
    </p:spTree>
    <p:extLst>
      <p:ext uri="{BB962C8B-B14F-4D97-AF65-F5344CB8AC3E}">
        <p14:creationId xmlns:p14="http://schemas.microsoft.com/office/powerpoint/2010/main" val="16880715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r>
              <a:rPr lang="sr-Cyrl-RS" smtClean="0"/>
              <a:t>Астрономског садржаја у медијима у Србији има…</a:t>
            </a:r>
          </a:p>
          <a:p>
            <a:r>
              <a:rPr lang="sr-Cyrl-RS" smtClean="0"/>
              <a:t>… али добро би било још више.</a:t>
            </a:r>
          </a:p>
          <a:p>
            <a:r>
              <a:rPr lang="sr-Cyrl-RS" smtClean="0"/>
              <a:t>Допринесимо видљивости!</a:t>
            </a:r>
          </a:p>
        </p:txBody>
      </p:sp>
    </p:spTree>
    <p:extLst>
      <p:ext uri="{BB962C8B-B14F-4D97-AF65-F5344CB8AC3E}">
        <p14:creationId xmlns:p14="http://schemas.microsoft.com/office/powerpoint/2010/main" val="232502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70560" y="1312962"/>
            <a:ext cx="10972800" cy="2167128"/>
          </a:xfrm>
        </p:spPr>
        <p:txBody>
          <a:bodyPr/>
          <a:lstStyle/>
          <a:p>
            <a:r>
              <a:rPr lang="sr-Cyrl-RS" smtClean="0"/>
              <a:t>Хвала на пажњи</a:t>
            </a:r>
            <a:endParaRPr lang="en-US"/>
          </a:p>
        </p:txBody>
      </p:sp>
      <p:graphicFrame>
        <p:nvGraphicFramePr>
          <p:cNvPr id="6" name="Table 5"/>
          <p:cNvGraphicFramePr>
            <a:graphicFrameLocks noGrp="1"/>
          </p:cNvGraphicFramePr>
          <p:nvPr>
            <p:extLst>
              <p:ext uri="{D42A27DB-BD31-4B8C-83A1-F6EECF244321}">
                <p14:modId xmlns:p14="http://schemas.microsoft.com/office/powerpoint/2010/main" val="847810431"/>
              </p:ext>
            </p:extLst>
          </p:nvPr>
        </p:nvGraphicFramePr>
        <p:xfrm>
          <a:off x="5284851" y="3185471"/>
          <a:ext cx="5015880" cy="3024000"/>
        </p:xfrm>
        <a:graphic>
          <a:graphicData uri="http://schemas.openxmlformats.org/drawingml/2006/table">
            <a:tbl>
              <a:tblPr firstRow="1" bandRow="1">
                <a:tableStyleId>{2D5ABB26-0587-4C30-8999-92F81FD0307C}</a:tableStyleId>
              </a:tblPr>
              <a:tblGrid>
                <a:gridCol w="5015880">
                  <a:extLst>
                    <a:ext uri="{9D8B030D-6E8A-4147-A177-3AD203B41FA5}">
                      <a16:colId xmlns:a16="http://schemas.microsoft.com/office/drawing/2014/main" val="20000"/>
                    </a:ext>
                  </a:extLst>
                </a:gridCol>
              </a:tblGrid>
              <a:tr h="756000">
                <a:tc>
                  <a:txBody>
                    <a:bodyPr/>
                    <a:lstStyle/>
                    <a:p>
                      <a:r>
                        <a:rPr lang="sr-Latn-RS" sz="2800" smtClean="0"/>
                        <a:t>jaleksic@aob.rs</a:t>
                      </a:r>
                      <a:endParaRPr lang="sr-Latn-RS" sz="2800"/>
                    </a:p>
                  </a:txBody>
                  <a:tcPr anchor="ctr"/>
                </a:tc>
                <a:extLst>
                  <a:ext uri="{0D108BD9-81ED-4DB2-BD59-A6C34878D82A}">
                    <a16:rowId xmlns:a16="http://schemas.microsoft.com/office/drawing/2014/main" val="10002"/>
                  </a:ext>
                </a:extLst>
              </a:tr>
              <a:tr h="756000">
                <a:tc>
                  <a:txBody>
                    <a:bodyPr/>
                    <a:lstStyle/>
                    <a:p>
                      <a:r>
                        <a:rPr lang="sr-Latn-RS" sz="2800" smtClean="0"/>
                        <a:t>jovan.aleksic</a:t>
                      </a:r>
                      <a:endParaRPr lang="sr-Latn-RS" sz="2800"/>
                    </a:p>
                  </a:txBody>
                  <a:tcPr anchor="ctr"/>
                </a:tc>
                <a:extLst>
                  <a:ext uri="{0D108BD9-81ED-4DB2-BD59-A6C34878D82A}">
                    <a16:rowId xmlns:a16="http://schemas.microsoft.com/office/drawing/2014/main" val="10003"/>
                  </a:ext>
                </a:extLst>
              </a:tr>
              <a:tr h="756000">
                <a:tc>
                  <a:txBody>
                    <a:bodyPr/>
                    <a:lstStyle/>
                    <a:p>
                      <a:r>
                        <a:rPr lang="sr-Latn-RS" sz="2800" smtClean="0"/>
                        <a:t>jovan.aleksic</a:t>
                      </a:r>
                      <a:endParaRPr lang="sr-Latn-RS" sz="2800"/>
                    </a:p>
                  </a:txBody>
                  <a:tcPr anchor="ctr"/>
                </a:tc>
                <a:extLst>
                  <a:ext uri="{0D108BD9-81ED-4DB2-BD59-A6C34878D82A}">
                    <a16:rowId xmlns:a16="http://schemas.microsoft.com/office/drawing/2014/main" val="10004"/>
                  </a:ext>
                </a:extLst>
              </a:tr>
              <a:tr h="756000">
                <a:tc>
                  <a:txBody>
                    <a:bodyPr/>
                    <a:lstStyle/>
                    <a:p>
                      <a:r>
                        <a:rPr lang="sr-Latn-RS" sz="2800" smtClean="0"/>
                        <a:t>jovanaleksic</a:t>
                      </a:r>
                      <a:endParaRPr lang="sr-Latn-RS" sz="2800"/>
                    </a:p>
                  </a:txBody>
                  <a:tcPr anchor="ctr"/>
                </a:tc>
                <a:extLst>
                  <a:ext uri="{0D108BD9-81ED-4DB2-BD59-A6C34878D82A}">
                    <a16:rowId xmlns:a16="http://schemas.microsoft.com/office/drawing/2014/main" val="10005"/>
                  </a:ext>
                </a:extLst>
              </a:tr>
            </a:tbl>
          </a:graphicData>
        </a:graphic>
      </p:graphicFrame>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3173" y="3847202"/>
            <a:ext cx="720000" cy="7200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3173" y="3102971"/>
            <a:ext cx="720000" cy="7248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3173" y="5450729"/>
            <a:ext cx="720000" cy="7200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3173" y="4643591"/>
            <a:ext cx="720000" cy="720000"/>
          </a:xfrm>
          <a:prstGeom prst="rect">
            <a:avLst/>
          </a:prstGeom>
        </p:spPr>
      </p:pic>
    </p:spTree>
    <p:extLst>
      <p:ext uri="{BB962C8B-B14F-4D97-AF65-F5344CB8AC3E}">
        <p14:creationId xmlns:p14="http://schemas.microsoft.com/office/powerpoint/2010/main" val="34076039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006543" y="2464337"/>
            <a:ext cx="7950058" cy="4918340"/>
            <a:chOff x="2583032" y="233089"/>
            <a:chExt cx="7950058" cy="4918340"/>
          </a:xfrm>
        </p:grpSpPr>
        <p:pic>
          <p:nvPicPr>
            <p:cNvPr id="8" name="Content Placeholder 4"/>
            <p:cNvPicPr>
              <a:picLocks noChangeAspect="1"/>
            </p:cNvPicPr>
            <p:nvPr/>
          </p:nvPicPr>
          <p:blipFill rotWithShape="1">
            <a:blip r:embed="rId2">
              <a:extLst>
                <a:ext uri="{28A0092B-C50C-407E-A947-70E740481C1C}">
                  <a14:useLocalDpi xmlns:a14="http://schemas.microsoft.com/office/drawing/2010/main" val="0"/>
                </a:ext>
              </a:extLst>
            </a:blip>
            <a:srcRect l="8455" t="6448" r="6265" b="8551"/>
            <a:stretch/>
          </p:blipFill>
          <p:spPr>
            <a:xfrm>
              <a:off x="2583032" y="233089"/>
              <a:ext cx="3811712" cy="4918340"/>
            </a:xfrm>
            <a:prstGeom prst="rect">
              <a:avLst/>
            </a:prstGeom>
            <a:scene3d>
              <a:camera prst="isometricTopUp"/>
              <a:lightRig rig="threePt" dir="t"/>
            </a:scene3d>
          </p:spPr>
        </p:pic>
        <p:pic>
          <p:nvPicPr>
            <p:cNvPr id="7" name="Content Placeholder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7683" y="516590"/>
              <a:ext cx="3179619" cy="4351338"/>
            </a:xfrm>
            <a:prstGeom prst="rect">
              <a:avLst/>
            </a:prstGeom>
            <a:scene3d>
              <a:camera prst="isometricTopUp">
                <a:rot lat="19476224" lon="18883146" rev="3600000"/>
              </a:camera>
              <a:lightRig rig="threePt" dir="t"/>
            </a:scene3d>
          </p:spPr>
        </p:pic>
        <p:pic>
          <p:nvPicPr>
            <p:cNvPr id="6" name="Content Placeholder 5"/>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422942" y="516590"/>
              <a:ext cx="3110148" cy="4351338"/>
            </a:xfrm>
            <a:prstGeom prst="rect">
              <a:avLst/>
            </a:prstGeom>
            <a:scene3d>
              <a:camera prst="isometricTopUp"/>
              <a:lightRig rig="threePt" dir="t"/>
            </a:scene3d>
          </p:spPr>
        </p:pic>
      </p:grpSp>
      <p:sp>
        <p:nvSpPr>
          <p:cNvPr id="4" name="Title 3"/>
          <p:cNvSpPr>
            <a:spLocks noGrp="1"/>
          </p:cNvSpPr>
          <p:nvPr>
            <p:ph type="title"/>
          </p:nvPr>
        </p:nvSpPr>
        <p:spPr/>
        <p:txBody>
          <a:bodyPr/>
          <a:lstStyle/>
          <a:p>
            <a:r>
              <a:rPr lang="sr-Cyrl-RS" smtClean="0"/>
              <a:t>ЧАСОПИСИ</a:t>
            </a:r>
            <a:endParaRPr lang="en-US"/>
          </a:p>
        </p:txBody>
      </p:sp>
      <p:sp>
        <p:nvSpPr>
          <p:cNvPr id="10" name="Text Placeholder 9"/>
          <p:cNvSpPr>
            <a:spLocks noGrp="1"/>
          </p:cNvSpPr>
          <p:nvPr>
            <p:ph type="body" idx="1"/>
          </p:nvPr>
        </p:nvSpPr>
        <p:spPr/>
        <p:txBody>
          <a:bodyPr/>
          <a:lstStyle/>
          <a:p>
            <a:endParaRPr lang="en-US"/>
          </a:p>
        </p:txBody>
      </p:sp>
    </p:spTree>
    <p:extLst>
      <p:ext uri="{BB962C8B-B14F-4D97-AF65-F5344CB8AC3E}">
        <p14:creationId xmlns:p14="http://schemas.microsoft.com/office/powerpoint/2010/main" val="38326490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smtClean="0"/>
              <a:t>Васиона</a:t>
            </a:r>
            <a:endParaRPr lang="en-US"/>
          </a:p>
        </p:txBody>
      </p:sp>
      <p:sp>
        <p:nvSpPr>
          <p:cNvPr id="4" name="Content Placeholder 3"/>
          <p:cNvSpPr>
            <a:spLocks noGrp="1"/>
          </p:cNvSpPr>
          <p:nvPr>
            <p:ph sz="half" idx="1"/>
          </p:nvPr>
        </p:nvSpPr>
        <p:spPr/>
        <p:txBody>
          <a:bodyPr/>
          <a:lstStyle/>
          <a:p>
            <a:r>
              <a:rPr lang="en-US"/>
              <a:t>часопис за астрономију и астронаутику</a:t>
            </a:r>
            <a:r>
              <a:rPr lang="sr-Cyrl-RS"/>
              <a:t> (1953-1979)</a:t>
            </a:r>
            <a:br>
              <a:rPr lang="sr-Cyrl-RS"/>
            </a:br>
            <a:r>
              <a:rPr lang="en-US"/>
              <a:t>часопис за астрономију</a:t>
            </a:r>
            <a:r>
              <a:rPr lang="sr-Cyrl-RS"/>
              <a:t> (од 1980)</a:t>
            </a:r>
          </a:p>
          <a:p>
            <a:r>
              <a:rPr lang="sr-Cyrl-RS"/>
              <a:t>А4 (1953-1961 , 9 год)</a:t>
            </a:r>
            <a:br>
              <a:rPr lang="sr-Cyrl-RS"/>
            </a:br>
            <a:r>
              <a:rPr lang="sr-Cyrl-RS"/>
              <a:t>Б5 (1962-2004 , 43 год)</a:t>
            </a:r>
            <a:br>
              <a:rPr lang="sr-Cyrl-RS"/>
            </a:br>
            <a:r>
              <a:rPr lang="sr-Cyrl-RS"/>
              <a:t>А4 (2005- )</a:t>
            </a:r>
          </a:p>
          <a:p>
            <a:r>
              <a:rPr lang="sr-Cyrl-RS"/>
              <a:t>4 броја годишње</a:t>
            </a:r>
          </a:p>
          <a:p>
            <a:r>
              <a:rPr lang="sr-Cyrl-RS"/>
              <a:t>1953 -</a:t>
            </a:r>
            <a:endParaRPr lang="sr-Latn-RS"/>
          </a:p>
          <a:p>
            <a:endParaRPr lang="en-US"/>
          </a:p>
        </p:txBody>
      </p:sp>
      <p:pic>
        <p:nvPicPr>
          <p:cNvPr id="6" name="Content Placeholder 5"/>
          <p:cNvPicPr>
            <a:picLocks noGrp="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335520" y="1897669"/>
            <a:ext cx="3108960" cy="4351713"/>
          </a:xfrm>
          <a:prstGeom prst="rect">
            <a:avLst/>
          </a:prstGeom>
        </p:spPr>
      </p:pic>
    </p:spTree>
    <p:extLst>
      <p:ext uri="{BB962C8B-B14F-4D97-AF65-F5344CB8AC3E}">
        <p14:creationId xmlns:p14="http://schemas.microsoft.com/office/powerpoint/2010/main" val="22877216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smtClean="0"/>
              <a:t>Млади физичар</a:t>
            </a:r>
            <a:endParaRPr lang="en-US"/>
          </a:p>
        </p:txBody>
      </p:sp>
      <p:sp>
        <p:nvSpPr>
          <p:cNvPr id="3" name="Content Placeholder 2"/>
          <p:cNvSpPr>
            <a:spLocks noGrp="1"/>
          </p:cNvSpPr>
          <p:nvPr>
            <p:ph sz="half" idx="1"/>
          </p:nvPr>
        </p:nvSpPr>
        <p:spPr/>
        <p:txBody>
          <a:bodyPr/>
          <a:lstStyle/>
          <a:p>
            <a:r>
              <a:rPr lang="sr-Cyrl-RS" smtClean="0"/>
              <a:t>Издавач: ДФС</a:t>
            </a:r>
          </a:p>
          <a:p>
            <a:r>
              <a:rPr lang="sr-Cyrl-RS" smtClean="0"/>
              <a:t>Од 1976.</a:t>
            </a:r>
          </a:p>
          <a:p>
            <a:r>
              <a:rPr lang="sr-Cyrl-RS" smtClean="0"/>
              <a:t>1</a:t>
            </a:r>
            <a:r>
              <a:rPr lang="sr-Latn-RS" smtClean="0"/>
              <a:t>35</a:t>
            </a:r>
            <a:r>
              <a:rPr lang="sr-Cyrl-RS" smtClean="0"/>
              <a:t> бројева (март 2020)</a:t>
            </a: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9899" y="3258000"/>
            <a:ext cx="2534868" cy="3600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8185" y="2004874"/>
            <a:ext cx="2527818" cy="36000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8849" y="532800"/>
            <a:ext cx="2535440" cy="3600000"/>
          </a:xfrm>
          <a:prstGeom prst="rect">
            <a:avLst/>
          </a:prstGeom>
        </p:spPr>
      </p:pic>
    </p:spTree>
    <p:extLst>
      <p:ext uri="{BB962C8B-B14F-4D97-AF65-F5344CB8AC3E}">
        <p14:creationId xmlns:p14="http://schemas.microsoft.com/office/powerpoint/2010/main" val="2896446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sr-Cyrl-RS" smtClean="0"/>
              <a:t>Нова галаксија</a:t>
            </a:r>
            <a:endParaRPr lang="en-US"/>
          </a:p>
        </p:txBody>
      </p:sp>
      <p:sp>
        <p:nvSpPr>
          <p:cNvPr id="5" name="Content Placeholder 4"/>
          <p:cNvSpPr>
            <a:spLocks noGrp="1"/>
          </p:cNvSpPr>
          <p:nvPr>
            <p:ph sz="half" idx="1"/>
          </p:nvPr>
        </p:nvSpPr>
        <p:spPr/>
        <p:txBody>
          <a:bodyPr/>
          <a:lstStyle/>
          <a:p>
            <a:r>
              <a:rPr lang="sr-Cyrl-RS" smtClean="0"/>
              <a:t>Научни магазин</a:t>
            </a:r>
          </a:p>
          <a:p>
            <a:r>
              <a:rPr lang="sr-Cyrl-RS" smtClean="0"/>
              <a:t>Главни уредник: Станко Стојиљковић</a:t>
            </a:r>
            <a:endParaRPr lang="en-US"/>
          </a:p>
        </p:txBody>
      </p:sp>
      <p:pic>
        <p:nvPicPr>
          <p:cNvPr id="9" name="Content Placeholder 6"/>
          <p:cNvPicPr>
            <a:picLocks noGrp="1" noChangeAspect="1"/>
          </p:cNvPicPr>
          <p:nvPr>
            <p:ph sz="half" idx="2"/>
          </p:nvPr>
        </p:nvPicPr>
        <p:blipFill rotWithShape="1">
          <a:blip r:embed="rId2">
            <a:extLst>
              <a:ext uri="{28A0092B-C50C-407E-A947-70E740481C1C}">
                <a14:useLocalDpi xmlns:a14="http://schemas.microsoft.com/office/drawing/2010/main" val="0"/>
              </a:ext>
            </a:extLst>
          </a:blip>
          <a:stretch/>
        </p:blipFill>
        <p:spPr>
          <a:xfrm>
            <a:off x="6197600" y="2706255"/>
            <a:ext cx="5384800" cy="2734541"/>
          </a:xfrm>
        </p:spPr>
      </p:pic>
    </p:spTree>
    <p:extLst>
      <p:ext uri="{BB962C8B-B14F-4D97-AF65-F5344CB8AC3E}">
        <p14:creationId xmlns:p14="http://schemas.microsoft.com/office/powerpoint/2010/main" val="23029126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smtClean="0"/>
              <a:t>Планета</a:t>
            </a:r>
            <a:endParaRPr lang="en-US"/>
          </a:p>
        </p:txBody>
      </p:sp>
      <p:sp>
        <p:nvSpPr>
          <p:cNvPr id="4" name="Content Placeholder 3"/>
          <p:cNvSpPr>
            <a:spLocks noGrp="1"/>
          </p:cNvSpPr>
          <p:nvPr>
            <p:ph sz="half" idx="1"/>
          </p:nvPr>
        </p:nvSpPr>
        <p:spPr/>
        <p:txBody>
          <a:bodyPr/>
          <a:lstStyle/>
          <a:p>
            <a:r>
              <a:rPr lang="sr-Cyrl-RS" smtClean="0"/>
              <a:t>Магазин за науку, истраживања и открића</a:t>
            </a:r>
          </a:p>
          <a:p>
            <a:r>
              <a:rPr lang="sr-Cyrl-RS" smtClean="0"/>
              <a:t>Оснивач и издавач: Белмедиа д.о.о</a:t>
            </a:r>
          </a:p>
          <a:p>
            <a:r>
              <a:rPr lang="sr-Cyrl-RS" smtClean="0"/>
              <a:t>Глодур: Александар Гаон</a:t>
            </a:r>
          </a:p>
          <a:p>
            <a:r>
              <a:rPr lang="sr-Cyrl-RS" smtClean="0"/>
              <a:t>Излази двомесечно</a:t>
            </a:r>
          </a:p>
          <a:p>
            <a:endParaRPr lang="sr-Cyrl-RS" smtClean="0"/>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218409" y="1785938"/>
            <a:ext cx="3343181" cy="4575175"/>
          </a:xfrm>
        </p:spPr>
      </p:pic>
    </p:spTree>
    <p:extLst>
      <p:ext uri="{BB962C8B-B14F-4D97-AF65-F5344CB8AC3E}">
        <p14:creationId xmlns:p14="http://schemas.microsoft.com/office/powerpoint/2010/main" val="3776276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Cyrl-RS" smtClean="0"/>
              <a:t>Елементи</a:t>
            </a:r>
            <a:endParaRPr lang="en-US"/>
          </a:p>
        </p:txBody>
      </p:sp>
      <p:sp>
        <p:nvSpPr>
          <p:cNvPr id="3" name="Content Placeholder 2"/>
          <p:cNvSpPr>
            <a:spLocks noGrp="1"/>
          </p:cNvSpPr>
          <p:nvPr>
            <p:ph sz="half" idx="1"/>
          </p:nvPr>
        </p:nvSpPr>
        <p:spPr/>
        <p:txBody>
          <a:bodyPr/>
          <a:lstStyle/>
          <a:p>
            <a:r>
              <a:rPr lang="ru-RU" smtClean="0"/>
              <a:t>Домаћи </a:t>
            </a:r>
            <a:r>
              <a:rPr lang="ru-RU"/>
              <a:t>илустровани часопис за промоцију </a:t>
            </a:r>
            <a:r>
              <a:rPr lang="ru-RU" smtClean="0"/>
              <a:t>науке</a:t>
            </a:r>
          </a:p>
          <a:p>
            <a:r>
              <a:rPr lang="sr-Cyrl-RS"/>
              <a:t>Од јуна 2015</a:t>
            </a:r>
            <a:r>
              <a:rPr lang="sr-Cyrl-RS" smtClean="0"/>
              <a:t>.</a:t>
            </a:r>
          </a:p>
          <a:p>
            <a:r>
              <a:rPr lang="sr-Cyrl-RS" smtClean="0"/>
              <a:t>Издавач: ЦПН</a:t>
            </a:r>
          </a:p>
          <a:p>
            <a:endParaRPr lang="en-US"/>
          </a:p>
        </p:txBody>
      </p:sp>
      <p:pic>
        <p:nvPicPr>
          <p:cNvPr id="6" name="Content Placeholder 4"/>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8455" t="6448" r="6265" b="8551"/>
          <a:stretch/>
        </p:blipFill>
        <p:spPr>
          <a:xfrm>
            <a:off x="7117128" y="1785938"/>
            <a:ext cx="3545744" cy="4575175"/>
          </a:xfrm>
        </p:spPr>
      </p:pic>
    </p:spTree>
    <p:extLst>
      <p:ext uri="{BB962C8B-B14F-4D97-AF65-F5344CB8AC3E}">
        <p14:creationId xmlns:p14="http://schemas.microsoft.com/office/powerpoint/2010/main" val="11963516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r-Latn-RS" smtClean="0"/>
              <a:t>National Geographic</a:t>
            </a:r>
            <a:endParaRPr lang="en-US"/>
          </a:p>
        </p:txBody>
      </p:sp>
      <p:sp>
        <p:nvSpPr>
          <p:cNvPr id="3" name="Content Placeholder 2"/>
          <p:cNvSpPr>
            <a:spLocks noGrp="1"/>
          </p:cNvSpPr>
          <p:nvPr>
            <p:ph sz="half" idx="1"/>
          </p:nvPr>
        </p:nvSpPr>
        <p:spPr/>
        <p:txBody>
          <a:bodyPr/>
          <a:lstStyle/>
          <a:p>
            <a:r>
              <a:rPr lang="sr-Cyrl-RS" smtClean="0"/>
              <a:t>Међународни часопис , српско издање</a:t>
            </a:r>
          </a:p>
          <a:p>
            <a:r>
              <a:rPr lang="sr-Cyrl-RS" smtClean="0"/>
              <a:t>Од 2006.</a:t>
            </a:r>
          </a:p>
          <a:p>
            <a:r>
              <a:rPr lang="sr-Cyrl-RS" smtClean="0"/>
              <a:t>Издавач: Адриа медиа</a:t>
            </a:r>
          </a:p>
          <a:p>
            <a:r>
              <a:rPr lang="sr-Cyrl-RS" smtClean="0"/>
              <a:t>Глодур: Игор Рил</a:t>
            </a:r>
            <a:endParaRPr lang="en-US"/>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315972" y="1785938"/>
            <a:ext cx="3148056" cy="4575175"/>
          </a:xfrm>
        </p:spPr>
      </p:pic>
    </p:spTree>
    <p:extLst>
      <p:ext uri="{BB962C8B-B14F-4D97-AF65-F5344CB8AC3E}">
        <p14:creationId xmlns:p14="http://schemas.microsoft.com/office/powerpoint/2010/main" val="1547202080"/>
      </p:ext>
    </p:extLst>
  </p:cSld>
  <p:clrMapOvr>
    <a:masterClrMapping/>
  </p:clrMapOvr>
  <p:timing>
    <p:tnLst>
      <p:par>
        <p:cTn id="1" dur="indefinite" restart="never" nodeType="tmRoot"/>
      </p:par>
    </p:tnLst>
  </p:timing>
</p:sld>
</file>

<file path=ppt/theme/theme1.xml><?xml version="1.0" encoding="utf-8"?>
<a:theme xmlns:a="http://schemas.openxmlformats.org/drawingml/2006/main" name="Deluxe (modified)">
  <a:themeElements>
    <a:clrScheme name="Deluxe">
      <a:dk1>
        <a:sysClr val="windowText" lastClr="000000"/>
      </a:dk1>
      <a:lt1>
        <a:sysClr val="window" lastClr="FFFFFF"/>
      </a:lt1>
      <a:dk2>
        <a:srgbClr val="30356E"/>
      </a:dk2>
      <a:lt2>
        <a:srgbClr val="FFF9E5"/>
      </a:lt2>
      <a:accent1>
        <a:srgbClr val="CC4757"/>
      </a:accent1>
      <a:accent2>
        <a:srgbClr val="FF6F61"/>
      </a:accent2>
      <a:accent3>
        <a:srgbClr val="FF953E"/>
      </a:accent3>
      <a:accent4>
        <a:srgbClr val="F8BD52"/>
      </a:accent4>
      <a:accent5>
        <a:srgbClr val="46A6BD"/>
      </a:accent5>
      <a:accent6>
        <a:srgbClr val="5488BC"/>
      </a:accent6>
      <a:hlink>
        <a:srgbClr val="FA7D7A"/>
      </a:hlink>
      <a:folHlink>
        <a:srgbClr val="FFCF3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Deluxe">
      <a:fillStyleLst>
        <a:solidFill>
          <a:schemeClr val="phClr"/>
        </a:solidFill>
        <a:gradFill rotWithShape="1">
          <a:gsLst>
            <a:gs pos="0">
              <a:schemeClr val="phClr">
                <a:tint val="20000"/>
                <a:satMod val="280000"/>
              </a:schemeClr>
            </a:gs>
            <a:gs pos="14000">
              <a:schemeClr val="phClr">
                <a:tint val="37000"/>
                <a:satMod val="250000"/>
              </a:schemeClr>
            </a:gs>
            <a:gs pos="45000">
              <a:schemeClr val="phClr">
                <a:tint val="53000"/>
                <a:satMod val="220000"/>
              </a:schemeClr>
            </a:gs>
            <a:gs pos="65000">
              <a:schemeClr val="phClr">
                <a:tint val="53000"/>
                <a:satMod val="220000"/>
              </a:schemeClr>
            </a:gs>
            <a:gs pos="86000">
              <a:schemeClr val="phClr">
                <a:tint val="42000"/>
                <a:satMod val="240000"/>
              </a:schemeClr>
            </a:gs>
            <a:gs pos="100000">
              <a:schemeClr val="phClr">
                <a:tint val="20000"/>
                <a:satMod val="230000"/>
              </a:schemeClr>
            </a:gs>
          </a:gsLst>
          <a:lin ang="16200000" scaled="1"/>
        </a:gradFill>
        <a:gradFill rotWithShape="1">
          <a:gsLst>
            <a:gs pos="0">
              <a:schemeClr val="phClr">
                <a:shade val="75000"/>
                <a:satMod val="160000"/>
              </a:schemeClr>
            </a:gs>
            <a:gs pos="60000">
              <a:schemeClr val="phClr">
                <a:satMod val="150000"/>
              </a:schemeClr>
            </a:gs>
            <a:gs pos="100000">
              <a:schemeClr val="phClr">
                <a:tint val="75000"/>
                <a:satMod val="200000"/>
              </a:schemeClr>
            </a:gs>
          </a:gsLst>
          <a:lin ang="16200000" scaled="1"/>
        </a:gradFill>
      </a:fillStyleLst>
      <a:lnStyleLst>
        <a:ln w="9525" cap="flat" cmpd="sng" algn="ctr">
          <a:solidFill>
            <a:schemeClr val="phClr">
              <a:satMod val="140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outerShdw blurRad="50800" dist="25400" dir="5400000" rotWithShape="0">
              <a:srgbClr val="000000">
                <a:alpha val="43137"/>
              </a:srgbClr>
            </a:outerShdw>
          </a:effectLst>
        </a:effectStyle>
        <a:effectStyle>
          <a:effectLst>
            <a:outerShdw blurRad="50800" dist="25400" dir="5400000" rotWithShape="0">
              <a:srgbClr val="000000">
                <a:alpha val="43137"/>
              </a:srgbClr>
            </a:outerShdw>
          </a:effectLst>
          <a:scene3d>
            <a:camera prst="orthographicFront" fov="0">
              <a:rot lat="0" lon="0" rev="0"/>
            </a:camera>
            <a:lightRig rig="contrasting" dir="t">
              <a:rot lat="0" lon="0" rev="16500000"/>
            </a:lightRig>
          </a:scene3d>
          <a:sp3d prstMaterial="powder">
            <a:bevelT w="152400"/>
            <a:contourClr>
              <a:schemeClr val="phClr"/>
            </a:contourClr>
          </a:sp3d>
        </a:effectStyle>
        <a:effectStyle>
          <a:effectLst>
            <a:reflection blurRad="12700" stA="26000" endPos="28000" dist="38100" dir="5400000" sy="-100000"/>
          </a:effectLst>
          <a:scene3d>
            <a:camera prst="orthographicFront" fov="0">
              <a:rot lat="0" lon="0" rev="0"/>
            </a:camera>
            <a:lightRig rig="contrasting" dir="t">
              <a:rot lat="0" lon="0" rev="16500000"/>
            </a:lightRig>
          </a:scene3d>
          <a:sp3d prstMaterial="powder">
            <a:bevelT w="190500" h="101600"/>
            <a:contourClr>
              <a:schemeClr val="phClr"/>
            </a:contourClr>
          </a:sp3d>
        </a:effectStyle>
      </a:effectStyleLst>
      <a:bgFillStyleLst>
        <a:solidFill>
          <a:schemeClr val="phClr"/>
        </a:solidFill>
        <a:gradFill rotWithShape="1">
          <a:gsLst>
            <a:gs pos="0">
              <a:schemeClr val="phClr">
                <a:tint val="43000"/>
                <a:satMod val="1550000"/>
              </a:schemeClr>
            </a:gs>
            <a:gs pos="1000">
              <a:schemeClr val="phClr">
                <a:tint val="48000"/>
                <a:satMod val="1550000"/>
              </a:schemeClr>
            </a:gs>
            <a:gs pos="90000">
              <a:schemeClr val="phClr">
                <a:shade val="18000"/>
                <a:satMod val="275000"/>
              </a:schemeClr>
            </a:gs>
          </a:gsLst>
          <a:path path="circle">
            <a:fillToRect r="210000" b="300000"/>
          </a:path>
        </a:gradFill>
        <a:gradFill rotWithShape="1">
          <a:gsLst>
            <a:gs pos="5000">
              <a:schemeClr val="phClr">
                <a:tint val="38000"/>
                <a:satMod val="1800000"/>
              </a:schemeClr>
            </a:gs>
            <a:gs pos="5000">
              <a:schemeClr val="phClr">
                <a:tint val="40000"/>
                <a:satMod val="1800000"/>
              </a:schemeClr>
            </a:gs>
            <a:gs pos="90000">
              <a:schemeClr val="phClr">
                <a:shade val="18000"/>
                <a:satMod val="275000"/>
              </a:schemeClr>
            </a:gs>
          </a:gsLst>
          <a:path path="circle">
            <a:fillToRect l="20000" t="30000" r="135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Deluxe (modified)</Template>
  <TotalTime>5745</TotalTime>
  <Words>472</Words>
  <Application>Microsoft Office PowerPoint</Application>
  <PresentationFormat>Widescreen</PresentationFormat>
  <Paragraphs>94</Paragraphs>
  <Slides>23</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Wingdings</vt:lpstr>
      <vt:lpstr>Wingdings 2</vt:lpstr>
      <vt:lpstr>Deluxe (modified)</vt:lpstr>
      <vt:lpstr>Савремени астрономски  садржаји у медијима у Србији</vt:lpstr>
      <vt:lpstr>Медијски простор</vt:lpstr>
      <vt:lpstr>ЧАСОПИСИ</vt:lpstr>
      <vt:lpstr>Васиона</vt:lpstr>
      <vt:lpstr>Млади физичар</vt:lpstr>
      <vt:lpstr>Нова галаксија</vt:lpstr>
      <vt:lpstr>Планета</vt:lpstr>
      <vt:lpstr>Елементи</vt:lpstr>
      <vt:lpstr>National Geographic</vt:lpstr>
      <vt:lpstr>РАДИО ЕМИСИЈЕ</vt:lpstr>
      <vt:lpstr>Емисија "Соларис"</vt:lpstr>
      <vt:lpstr>Емисија "Соларис"</vt:lpstr>
      <vt:lpstr>PowerPoint Presentation</vt:lpstr>
      <vt:lpstr>Емисија "Соларис"</vt:lpstr>
      <vt:lpstr>ТВ ЕМИСИЈЕ</vt:lpstr>
      <vt:lpstr>Свемирска тишина</vt:lpstr>
      <vt:lpstr>PowerPoint Presentation</vt:lpstr>
      <vt:lpstr>PowerPoint Presentation</vt:lpstr>
      <vt:lpstr>5 минута за физику и астрономију</vt:lpstr>
      <vt:lpstr>Свемир на Земљи</vt:lpstr>
      <vt:lpstr>Свемир на Земљи</vt:lpstr>
      <vt:lpstr>PowerPoint Presentation</vt:lpstr>
      <vt:lpstr>Хвала на пажњи</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Савремени астрономски садржаји у медијима у Србији</dc:title>
  <dc:creator>Aleksa</dc:creator>
  <cp:lastModifiedBy>Aleksa</cp:lastModifiedBy>
  <cp:revision>46</cp:revision>
  <dcterms:created xsi:type="dcterms:W3CDTF">2021-03-31T20:58:29Z</dcterms:created>
  <dcterms:modified xsi:type="dcterms:W3CDTF">2021-06-05T19:50:58Z</dcterms:modified>
</cp:coreProperties>
</file>