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2BCB606-7E8B-400C-ACFE-2C0715E07B4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0DA"/>
    <a:srgbClr val="E3E8E6"/>
    <a:srgbClr val="D5D7CD"/>
    <a:srgbClr val="EAEDE9"/>
    <a:srgbClr val="DFE1DA"/>
    <a:srgbClr val="E8EAE6"/>
    <a:srgbClr val="E6E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6C8A-1574-4156-A18F-EAF833E7F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C2255-D8A3-41FA-90D0-699499DF2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409FE-7E44-45AC-93E0-CFEBE62D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D5073-D0FE-4605-9B43-1972CD76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03997-8263-4529-9ED4-F4EBCE16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B0BE-04D0-4743-8135-70A8FC07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5C05A-E9F1-4486-9897-171661ACF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240BB-D465-4289-9001-4D7030A3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BA7BD-BA38-4B59-869D-86D0F1FF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28E44-E0AA-4EAC-964B-323F55F0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4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628C56-929C-4B29-BC2B-B86E5B28E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A0B04-E656-4B2F-95FE-F42551F59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C9AC-C062-4903-8D43-1E48F080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8A6CE-7E83-49D4-A234-36C2C841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01906-CC50-48D7-AED9-A4DC9F0E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1B28-4860-443E-84A7-E63D3F42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A97B3-4B12-4686-B220-4B0C8FDF4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7B71-D665-499E-9BBA-342DB2D3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BD9CC-4A49-43AD-B778-C045A769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C6534-3EA9-47DB-9C8E-CA86F025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7863-AE3B-4DEB-9049-1A7D71F9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2D1C0-5F2C-42BF-A85F-A76FDC0FF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00929-4B7C-4984-86C6-49247641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4E156-9BAC-4C91-BA8D-38202191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3BB6-4E84-4177-98D4-6F47DAB6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0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ADFA-DE9F-442C-913A-03A1D6CD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EED4-3F27-4D39-97A2-82CBBE696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1BEF6-3856-441E-AF80-5A72D284F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708C2-3495-4943-88EF-5B018C05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E4CC6-6045-4B0F-A10F-ED1B91B7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20E6F-D1A3-43ED-9F1E-6891DFA8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4120-B832-4BED-8496-560A5D8A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FEA9B-3A91-4B29-8D01-536E9D60D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C4B9A-3677-4040-AA67-C95D8835A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F84A7-A4B0-44FA-9304-A775EFC1E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75E95-EB17-4E9E-AE30-E26529A59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A7431-3AF9-41D7-8ABF-BB773012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88339-0462-4405-BA1D-622E5456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41A8B-FC12-45AD-A344-D7FBF39C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3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1ABE-7383-4432-9308-07A487EE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6AACB-C68D-4859-AF16-8417FC84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989EE-9DC6-45EA-8661-0A6BD82E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50F2D-63AD-4B46-AF5D-973C5CDD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A6A36-16BE-4ED3-9852-7947EFBC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467B2-AEE6-45E2-99DD-1B0C17EA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93228-DE7F-43B4-8C68-2EF8D303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CA88-56AF-4128-ACA5-34150460F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80DAC-DEAA-4772-A433-64C320593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CC89E-0018-421B-B1A9-0D7846F8F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D444C-DE20-4C24-8115-075D0ECD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28FA9-5957-4676-BE13-CF0A3F5F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5F5C9-BF45-42A4-8464-868D5165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7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D45B-85C7-4906-9BF6-3B1206AF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64470-1BFF-455B-A088-9F29610BA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6A191-9E6C-4287-8ECA-73AF75E35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3C77E-F42E-4D4B-914A-20A031C7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9A6BF-5931-4749-8B0D-E199BD0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55F64-B680-4783-8607-81D3AE82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8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8476B6-F718-4970-B284-FF26E83A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3F8BD-DE71-4B1F-BCE3-B4DC5BEF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AD96F-F096-43F9-9E3A-9F2EE68C1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2258E-284F-47C2-BF5E-B6A0B14C3E32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2D05F-A794-45EC-9F63-5ECD89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4986-E77B-4024-B9FE-304199D56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06C0-2789-48B0-A291-6960C90CF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4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E610-3B44-4364-A756-C646AE529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116" y="1906136"/>
            <a:ext cx="9144000" cy="2387600"/>
          </a:xfrm>
        </p:spPr>
        <p:txBody>
          <a:bodyPr>
            <a:noAutofit/>
          </a:bodyPr>
          <a:lstStyle/>
          <a:p>
            <a:r>
              <a:rPr lang="sr-Latn-RS" sz="5400" dirty="0">
                <a:solidFill>
                  <a:schemeClr val="bg1"/>
                </a:solidFill>
                <a:latin typeface="+mn-lt"/>
              </a:rPr>
              <a:t>MALA PLANETA 1936 GA – NEOBJAVLJENI DETALJI O NJENOM OTKRIĆU</a:t>
            </a:r>
            <a:endParaRPr lang="en-US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BF7DF-E3FE-404E-B1C6-68017BA32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35" y="388285"/>
            <a:ext cx="4373461" cy="516956"/>
          </a:xfrm>
        </p:spPr>
        <p:txBody>
          <a:bodyPr/>
          <a:lstStyle/>
          <a:p>
            <a:r>
              <a:rPr lang="sr-Latn-RS" dirty="0">
                <a:solidFill>
                  <a:schemeClr val="bg1">
                    <a:lumMod val="85000"/>
                  </a:schemeClr>
                </a:solidFill>
              </a:rPr>
              <a:t>Razvoj astronomije kod Srba XII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A9B9CEE-23AE-4B6F-BCE0-623C8651665E}"/>
              </a:ext>
            </a:extLst>
          </p:cNvPr>
          <p:cNvSpPr txBox="1">
            <a:spLocks/>
          </p:cNvSpPr>
          <p:nvPr/>
        </p:nvSpPr>
        <p:spPr>
          <a:xfrm>
            <a:off x="3797301" y="4859569"/>
            <a:ext cx="4441630" cy="870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chemeClr val="bg1">
                    <a:lumMod val="85000"/>
                  </a:schemeClr>
                </a:solidFill>
              </a:rPr>
              <a:t>Vojislava Protić-Benišek</a:t>
            </a:r>
          </a:p>
          <a:p>
            <a:r>
              <a:rPr lang="sr-Latn-RS" dirty="0">
                <a:solidFill>
                  <a:schemeClr val="bg1">
                    <a:lumMod val="85000"/>
                  </a:schemeClr>
                </a:solidFill>
              </a:rPr>
              <a:t>Email: vojislava5397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118563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A9B9CEE-23AE-4B6F-BCE0-623C8651665E}"/>
              </a:ext>
            </a:extLst>
          </p:cNvPr>
          <p:cNvSpPr txBox="1">
            <a:spLocks/>
          </p:cNvSpPr>
          <p:nvPr/>
        </p:nvSpPr>
        <p:spPr>
          <a:xfrm>
            <a:off x="3576605" y="3512484"/>
            <a:ext cx="4441630" cy="8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53972F-DFE7-4317-8267-B02736337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293" y="1511769"/>
            <a:ext cx="9635414" cy="3834462"/>
          </a:xfrm>
        </p:spPr>
        <p:txBody>
          <a:bodyPr>
            <a:normAutofit/>
          </a:bodyPr>
          <a:lstStyle/>
          <a:p>
            <a:pPr algn="just"/>
            <a:r>
              <a:rPr lang="sr-Latn-RS" sz="2800" dirty="0">
                <a:solidFill>
                  <a:schemeClr val="bg1"/>
                </a:solidFill>
              </a:rPr>
              <a:t>U periodu 2020-2022 autor je započeo prikupljanje i analizu bogate i značajne prepiske Milorada B. Protića sa kolegama iz zemlje i inostranstva, pri čemu je ova druga neuporedivo obimnija i sadržajnija. </a:t>
            </a:r>
          </a:p>
          <a:p>
            <a:pPr algn="just"/>
            <a:r>
              <a:rPr lang="sr-Latn-RS" sz="2800" dirty="0">
                <a:solidFill>
                  <a:schemeClr val="bg1"/>
                </a:solidFill>
              </a:rPr>
              <a:t>Ovde ukazujemo na neke nepoznate </a:t>
            </a:r>
            <a:r>
              <a:rPr lang="sr-Latn-RS" sz="2800">
                <a:solidFill>
                  <a:schemeClr val="bg1"/>
                </a:solidFill>
              </a:rPr>
              <a:t>detalje iz </a:t>
            </a:r>
            <a:r>
              <a:rPr lang="sr-Latn-RS" sz="2800" dirty="0">
                <a:solidFill>
                  <a:schemeClr val="bg1"/>
                </a:solidFill>
              </a:rPr>
              <a:t>korespodencije sa kolegom Perom M. Đurkovićem u toku njegovog boravka u Belgiji 1936. godine (L</a:t>
            </a:r>
            <a:r>
              <a:rPr lang="en-US" sz="2800" dirty="0">
                <a:solidFill>
                  <a:schemeClr val="bg1"/>
                </a:solidFill>
              </a:rPr>
              <a:t>’</a:t>
            </a:r>
            <a:r>
              <a:rPr lang="en-US" sz="2800" dirty="0" err="1">
                <a:solidFill>
                  <a:schemeClr val="bg1"/>
                </a:solidFill>
              </a:rPr>
              <a:t>Observatoire</a:t>
            </a:r>
            <a:r>
              <a:rPr lang="en-US" sz="2800" dirty="0">
                <a:solidFill>
                  <a:schemeClr val="bg1"/>
                </a:solidFill>
              </a:rPr>
              <a:t> Royale de </a:t>
            </a:r>
            <a:r>
              <a:rPr lang="en-US" sz="2800" dirty="0" err="1">
                <a:solidFill>
                  <a:schemeClr val="bg1"/>
                </a:solidFill>
              </a:rPr>
              <a:t>Belgique</a:t>
            </a:r>
            <a:r>
              <a:rPr lang="en-US" sz="2800" dirty="0">
                <a:solidFill>
                  <a:schemeClr val="bg1"/>
                </a:solidFill>
              </a:rPr>
              <a:t>, Uccle, </a:t>
            </a:r>
            <a:r>
              <a:rPr lang="en-US" sz="2800" dirty="0" err="1">
                <a:solidFill>
                  <a:schemeClr val="bg1"/>
                </a:solidFill>
              </a:rPr>
              <a:t>Bruxelles</a:t>
            </a:r>
            <a:r>
              <a:rPr lang="en-US" sz="2800" dirty="0">
                <a:solidFill>
                  <a:schemeClr val="bg1"/>
                </a:solidFill>
              </a:rPr>
              <a:t>), </a:t>
            </a:r>
            <a:r>
              <a:rPr lang="sr-Latn-RS" sz="2800" dirty="0">
                <a:solidFill>
                  <a:schemeClr val="bg1"/>
                </a:solidFill>
              </a:rPr>
              <a:t>kao i onome što sledi kada Đurković otkriva malu planetu 1936 GA.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9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5BA2-6472-45FF-8855-843C5A0C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36D89-F0D5-4AD8-A5BF-FE193F93D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8" y="0"/>
            <a:ext cx="10647863" cy="6858000"/>
          </a:xfrm>
        </p:spPr>
      </p:pic>
    </p:spTree>
    <p:extLst>
      <p:ext uri="{BB962C8B-B14F-4D97-AF65-F5344CB8AC3E}">
        <p14:creationId xmlns:p14="http://schemas.microsoft.com/office/powerpoint/2010/main" val="123650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846044-1EA9-4A0C-B466-E54E6116F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4" y="0"/>
            <a:ext cx="10455431" cy="6858000"/>
          </a:xfrm>
        </p:spPr>
      </p:pic>
    </p:spTree>
    <p:extLst>
      <p:ext uri="{BB962C8B-B14F-4D97-AF65-F5344CB8AC3E}">
        <p14:creationId xmlns:p14="http://schemas.microsoft.com/office/powerpoint/2010/main" val="40995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6EA3EE-AAE7-423D-9D3E-6425E8BCE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19" y="0"/>
            <a:ext cx="8893161" cy="6856231"/>
          </a:xfrm>
        </p:spPr>
      </p:pic>
    </p:spTree>
    <p:extLst>
      <p:ext uri="{BB962C8B-B14F-4D97-AF65-F5344CB8AC3E}">
        <p14:creationId xmlns:p14="http://schemas.microsoft.com/office/powerpoint/2010/main" val="135408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67735-6201-4556-A3AD-E6966E50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85" y="10502"/>
            <a:ext cx="8789029" cy="6847498"/>
          </a:xfrm>
        </p:spPr>
      </p:pic>
    </p:spTree>
    <p:extLst>
      <p:ext uri="{BB962C8B-B14F-4D97-AF65-F5344CB8AC3E}">
        <p14:creationId xmlns:p14="http://schemas.microsoft.com/office/powerpoint/2010/main" val="144860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MALA PLANETA 1936 GA – NEOBJAVLJENI DETALJI O NJENOM OTKRIĆU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 PLANETA 1936 GA – NEOBJAVLJENI DETALJI O NJENOM OTKRIĆU</dc:title>
  <dc:creator>Administrator</dc:creator>
  <cp:lastModifiedBy>Administrator</cp:lastModifiedBy>
  <cp:revision>5</cp:revision>
  <dcterms:created xsi:type="dcterms:W3CDTF">2023-04-15T10:51:25Z</dcterms:created>
  <dcterms:modified xsi:type="dcterms:W3CDTF">2023-04-15T11:10:56Z</dcterms:modified>
</cp:coreProperties>
</file>