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4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7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2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0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5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0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ACF9F-FBB6-4BED-A328-316D398238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F9BE4-FA38-494E-9593-8C3D5F3B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6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12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0"/>
            <a:ext cx="9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4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787" y="0"/>
            <a:ext cx="980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0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650" y="0"/>
            <a:ext cx="1141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4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6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1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2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" y="0"/>
            <a:ext cx="955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7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6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96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0"/>
            <a:ext cx="956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909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0"/>
            <a:ext cx="837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9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0"/>
            <a:ext cx="871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1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41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14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909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9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0"/>
            <a:ext cx="9428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7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6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7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6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0"/>
            <a:ext cx="953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5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625" y="0"/>
            <a:ext cx="11269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8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6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78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46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91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462" y="0"/>
            <a:ext cx="1019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86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3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8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43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1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21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8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158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7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21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35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86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5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5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8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92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0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87" y="0"/>
            <a:ext cx="995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787" y="0"/>
            <a:ext cx="980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2" y="0"/>
            <a:ext cx="917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Јован Алексић</dc:creator>
  <cp:lastModifiedBy>Јован Алексић</cp:lastModifiedBy>
  <cp:revision>1</cp:revision>
  <dcterms:created xsi:type="dcterms:W3CDTF">2023-06-02T10:36:12Z</dcterms:created>
  <dcterms:modified xsi:type="dcterms:W3CDTF">2023-06-02T10:39:13Z</dcterms:modified>
</cp:coreProperties>
</file>