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2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5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3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5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4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1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1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9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5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1FDAA-C8FA-4526-9951-87FA0577A912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A33D3-5A50-442B-A941-DBDE2E401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5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25" y="0"/>
            <a:ext cx="9340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2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56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6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0"/>
            <a:ext cx="865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8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2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6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93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275" y="0"/>
            <a:ext cx="1024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94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0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" y="0"/>
            <a:ext cx="902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0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2" y="0"/>
            <a:ext cx="952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3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50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42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61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42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50" y="0"/>
            <a:ext cx="1017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2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162" y="0"/>
            <a:ext cx="9710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51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25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4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262" y="0"/>
            <a:ext cx="978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67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912" y="0"/>
            <a:ext cx="977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2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52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2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275" y="0"/>
            <a:ext cx="1024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63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32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7" y="0"/>
            <a:ext cx="9551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74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487" y="0"/>
            <a:ext cx="10339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30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462" y="0"/>
            <a:ext cx="10194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92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25" y="0"/>
            <a:ext cx="964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3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88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537" y="0"/>
            <a:ext cx="10125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47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-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84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99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00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5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6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2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Јован Алексић</dc:creator>
  <cp:lastModifiedBy>Јован Алексић</cp:lastModifiedBy>
  <cp:revision>1</cp:revision>
  <dcterms:created xsi:type="dcterms:W3CDTF">2023-06-02T10:40:41Z</dcterms:created>
  <dcterms:modified xsi:type="dcterms:W3CDTF">2023-06-02T10:41:22Z</dcterms:modified>
</cp:coreProperties>
</file>