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46" autoAdjust="0"/>
    <p:restoredTop sz="94660"/>
  </p:normalViewPr>
  <p:slideViewPr>
    <p:cSldViewPr>
      <p:cViewPr>
        <p:scale>
          <a:sx n="65" d="100"/>
          <a:sy n="65" d="100"/>
        </p:scale>
        <p:origin x="-3372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3DDD-B15F-46B0-84B0-2D6FCEE553A1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5ADB-3FBE-4989-A752-76441D1A76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Jiraiya\Desktop\LVir\ZA PPT\konacni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9075" y="-992188"/>
            <a:ext cx="15120938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iraiya\Desktop\LVir\ZA PPT\konacni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0775" y="-1092200"/>
            <a:ext cx="15120938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iraiya\Desktop\LVir\ZA PPT\konacni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2425" y="-1549400"/>
            <a:ext cx="15120938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iraiya\Desktop\LVir\ZA PPT\konacn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9800" y="-2006600"/>
            <a:ext cx="15120938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iraiya\Desktop\LVir\ZA PPT\konacn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250" y="-1825625"/>
            <a:ext cx="15120938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iraiya\Desktop\LVir\ZA PPT\konacn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9888" y="-1739900"/>
            <a:ext cx="15120938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Jiraiya</dc:creator>
  <cp:lastModifiedBy>Jiraiya</cp:lastModifiedBy>
  <cp:revision>1</cp:revision>
  <dcterms:created xsi:type="dcterms:W3CDTF">2023-04-18T17:04:46Z</dcterms:created>
  <dcterms:modified xsi:type="dcterms:W3CDTF">2023-04-18T17:11:19Z</dcterms:modified>
</cp:coreProperties>
</file>