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Lst>
  <p:notesMasterIdLst>
    <p:notesMasterId r:id="rId29"/>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Lst>
  <p:sldSz cx="9144000" cy="5143500"/>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31.xml"/><Relationship Id="rId47" Type="http://schemas.openxmlformats.org/officeDocument/2006/relationships/slide" Target="slides/slide30.xml"/><Relationship Id="rId46" Type="http://schemas.openxmlformats.org/officeDocument/2006/relationships/slide" Target="slides/slide29.xml"/><Relationship Id="rId45" Type="http://schemas.openxmlformats.org/officeDocument/2006/relationships/slide" Target="slides/slide28.xml"/><Relationship Id="rId44" Type="http://schemas.openxmlformats.org/officeDocument/2006/relationships/slide" Target="slides/slide27.xml"/><Relationship Id="rId43" Type="http://schemas.openxmlformats.org/officeDocument/2006/relationships/slide" Target="slides/slide26.xml"/><Relationship Id="rId42" Type="http://schemas.openxmlformats.org/officeDocument/2006/relationships/slide" Target="slides/slide25.xml"/><Relationship Id="rId41" Type="http://schemas.openxmlformats.org/officeDocument/2006/relationships/slide" Target="slides/slide24.xml"/><Relationship Id="rId40" Type="http://schemas.openxmlformats.org/officeDocument/2006/relationships/slide" Target="slides/slide23.xml"/><Relationship Id="rId4" Type="http://schemas.openxmlformats.org/officeDocument/2006/relationships/slideMaster" Target="slideMasters/slideMaster3.xml"/><Relationship Id="rId39" Type="http://schemas.openxmlformats.org/officeDocument/2006/relationships/slide" Target="slides/slide22.xml"/><Relationship Id="rId38" Type="http://schemas.openxmlformats.org/officeDocument/2006/relationships/slide" Target="slides/slide21.xml"/><Relationship Id="rId37" Type="http://schemas.openxmlformats.org/officeDocument/2006/relationships/slide" Target="slides/slide20.xml"/><Relationship Id="rId36" Type="http://schemas.openxmlformats.org/officeDocument/2006/relationships/slide" Target="slides/slide19.xml"/><Relationship Id="rId35" Type="http://schemas.openxmlformats.org/officeDocument/2006/relationships/slide" Target="slides/slide18.xml"/><Relationship Id="rId34" Type="http://schemas.openxmlformats.org/officeDocument/2006/relationships/slide" Target="slides/slide17.xml"/><Relationship Id="rId33" Type="http://schemas.openxmlformats.org/officeDocument/2006/relationships/slide" Target="slides/slide16.xml"/><Relationship Id="rId32" Type="http://schemas.openxmlformats.org/officeDocument/2006/relationships/slide" Target="slides/slide15.xml"/><Relationship Id="rId31" Type="http://schemas.openxmlformats.org/officeDocument/2006/relationships/slide" Target="slides/slide14.xml"/><Relationship Id="rId30" Type="http://schemas.openxmlformats.org/officeDocument/2006/relationships/slide" Target="slides/slide13.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12.xml"/><Relationship Id="rId27" Type="http://schemas.openxmlformats.org/officeDocument/2006/relationships/slide" Target="slides/slide11.xml"/><Relationship Id="rId26" Type="http://schemas.openxmlformats.org/officeDocument/2006/relationships/slide" Target="slides/slide10.xml"/><Relationship Id="rId25" Type="http://schemas.openxmlformats.org/officeDocument/2006/relationships/slide" Target="slides/slide9.xml"/><Relationship Id="rId24" Type="http://schemas.openxmlformats.org/officeDocument/2006/relationships/slide" Target="slides/slide8.xml"/><Relationship Id="rId23" Type="http://schemas.openxmlformats.org/officeDocument/2006/relationships/slide" Target="slides/slide7.xml"/><Relationship Id="rId22" Type="http://schemas.openxmlformats.org/officeDocument/2006/relationships/slide" Target="slides/slide6.xml"/><Relationship Id="rId21" Type="http://schemas.openxmlformats.org/officeDocument/2006/relationships/slide" Target="slides/slide5.xml"/><Relationship Id="rId20" Type="http://schemas.openxmlformats.org/officeDocument/2006/relationships/slide" Target="slides/slide4.xml"/><Relationship Id="rId2" Type="http://schemas.openxmlformats.org/officeDocument/2006/relationships/theme" Target="theme/theme1.xml"/><Relationship Id="rId19" Type="http://schemas.openxmlformats.org/officeDocument/2006/relationships/slide" Target="slides/slide3.xml"/><Relationship Id="rId18" Type="http://schemas.openxmlformats.org/officeDocument/2006/relationships/slide" Target="slides/slide2.xml"/><Relationship Id="rId17" Type="http://schemas.openxmlformats.org/officeDocument/2006/relationships/slide" Target="slides/slide1.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4" name="PlaceHolder 1"/>
          <p:cNvSpPr>
            <a:spLocks noGrp="1"/>
          </p:cNvSpPr>
          <p:nvPr>
            <p:ph type="body"/>
          </p:nvPr>
        </p:nvSpPr>
        <p:spPr>
          <a:xfrm>
            <a:off x="756000" y="5078520"/>
            <a:ext cx="6047640" cy="4811040"/>
          </a:xfrm>
          <a:prstGeom prst="rect">
            <a:avLst/>
          </a:prstGeom>
        </p:spPr>
        <p:txBody>
          <a:bodyPr lIns="0" tIns="0" rIns="0" bIns="0"/>
          <a:p>
            <a:r>
              <a:rPr lang="sr-Latn-RS" sz="2000">
                <a:latin typeface="Arial" panose="020B0604020202020204"/>
              </a:rPr>
              <a:t>Click to edit the notes format</a:t>
            </a:r>
            <a:endParaRPr lang="sr-Latn-RS" sz="2000">
              <a:latin typeface="Arial" panose="020B0604020202020204"/>
            </a:endParaRPr>
          </a:p>
        </p:txBody>
      </p:sp>
      <p:sp>
        <p:nvSpPr>
          <p:cNvPr id="545" name="PlaceHolder 2"/>
          <p:cNvSpPr>
            <a:spLocks noGrp="1"/>
          </p:cNvSpPr>
          <p:nvPr>
            <p:ph type="hdr"/>
          </p:nvPr>
        </p:nvSpPr>
        <p:spPr>
          <a:xfrm>
            <a:off x="0" y="0"/>
            <a:ext cx="3280680" cy="534240"/>
          </a:xfrm>
          <a:prstGeom prst="rect">
            <a:avLst/>
          </a:prstGeom>
        </p:spPr>
        <p:txBody>
          <a:bodyPr lIns="0" tIns="0" rIns="0" bIns="0"/>
          <a:p>
            <a:r>
              <a:rPr lang="sr-Latn-RS" sz="1400">
                <a:latin typeface="Times New Roman" panose="02020603050405020304"/>
              </a:rPr>
              <a:t>&lt;header&gt;</a:t>
            </a:r>
            <a:endParaRPr lang="sr-Latn-RS" sz="1400">
              <a:latin typeface="Times New Roman" panose="02020603050405020304"/>
            </a:endParaRPr>
          </a:p>
        </p:txBody>
      </p:sp>
      <p:sp>
        <p:nvSpPr>
          <p:cNvPr id="546" name="PlaceHolder 3"/>
          <p:cNvSpPr>
            <a:spLocks noGrp="1"/>
          </p:cNvSpPr>
          <p:nvPr>
            <p:ph type="dt"/>
          </p:nvPr>
        </p:nvSpPr>
        <p:spPr>
          <a:xfrm>
            <a:off x="4278960" y="0"/>
            <a:ext cx="3280680" cy="534240"/>
          </a:xfrm>
          <a:prstGeom prst="rect">
            <a:avLst/>
          </a:prstGeom>
        </p:spPr>
        <p:txBody>
          <a:bodyPr lIns="0" tIns="0" rIns="0" bIns="0"/>
          <a:p>
            <a:pPr algn="r"/>
            <a:r>
              <a:rPr lang="sr-Latn-RS" sz="1400">
                <a:latin typeface="Times New Roman" panose="02020603050405020304"/>
              </a:rPr>
              <a:t>&lt;date/time&gt;</a:t>
            </a:r>
            <a:endParaRPr lang="sr-Latn-RS" sz="1400">
              <a:latin typeface="Times New Roman" panose="02020603050405020304"/>
            </a:endParaRPr>
          </a:p>
        </p:txBody>
      </p:sp>
      <p:sp>
        <p:nvSpPr>
          <p:cNvPr id="547" name="PlaceHolder 4"/>
          <p:cNvSpPr>
            <a:spLocks noGrp="1"/>
          </p:cNvSpPr>
          <p:nvPr>
            <p:ph type="ftr"/>
          </p:nvPr>
        </p:nvSpPr>
        <p:spPr>
          <a:xfrm>
            <a:off x="0" y="10157400"/>
            <a:ext cx="3280680" cy="534240"/>
          </a:xfrm>
          <a:prstGeom prst="rect">
            <a:avLst/>
          </a:prstGeom>
        </p:spPr>
        <p:txBody>
          <a:bodyPr lIns="0" tIns="0" rIns="0" bIns="0" anchor="b"/>
          <a:p>
            <a:r>
              <a:rPr lang="sr-Latn-RS" sz="1400">
                <a:latin typeface="Times New Roman" panose="02020603050405020304"/>
              </a:rPr>
              <a:t>&lt;footer&gt;</a:t>
            </a:r>
            <a:endParaRPr lang="sr-Latn-RS" sz="1400">
              <a:latin typeface="Times New Roman" panose="02020603050405020304"/>
            </a:endParaRPr>
          </a:p>
        </p:txBody>
      </p:sp>
      <p:sp>
        <p:nvSpPr>
          <p:cNvPr id="548" name="PlaceHolder 5"/>
          <p:cNvSpPr>
            <a:spLocks noGrp="1"/>
          </p:cNvSpPr>
          <p:nvPr>
            <p:ph type="sldNum"/>
          </p:nvPr>
        </p:nvSpPr>
        <p:spPr>
          <a:xfrm>
            <a:off x="4278960" y="10157400"/>
            <a:ext cx="3280680" cy="534240"/>
          </a:xfrm>
          <a:prstGeom prst="rect">
            <a:avLst/>
          </a:prstGeom>
        </p:spPr>
        <p:txBody>
          <a:bodyPr lIns="0" tIns="0" rIns="0" bIns="0" anchor="b"/>
          <a:p>
            <a:pPr algn="r"/>
            <a:fld id="{813D3846-9F04-4F2C-8ED8-75C6FA7EA017}" type="slidenum">
              <a:rPr lang="sr-Latn-RS" sz="1400">
                <a:latin typeface="Times New Roman" panose="02020603050405020304"/>
              </a:rPr>
            </a:fld>
            <a:endParaRPr lang="sr-Latn-RS" sz="1400">
              <a:latin typeface="Times New Roman" panose="02020603050405020304"/>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CustomShape 1"/>
          <p:cNvSpPr/>
          <p:nvPr/>
        </p:nvSpPr>
        <p:spPr>
          <a:xfrm>
            <a:off x="685800" y="4343400"/>
            <a:ext cx="5448960" cy="4077360"/>
          </a:xfrm>
          <a:prstGeom prst="rect">
            <a:avLst/>
          </a:pr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CustomShape 1"/>
          <p:cNvSpPr/>
          <p:nvPr/>
        </p:nvSpPr>
        <p:spPr>
          <a:xfrm>
            <a:off x="685800" y="4343400"/>
            <a:ext cx="5444280" cy="4072680"/>
          </a:xfrm>
          <a:prstGeom prst="rect">
            <a:avLst/>
          </a:pr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CustomShape 1"/>
          <p:cNvSpPr/>
          <p:nvPr/>
        </p:nvSpPr>
        <p:spPr>
          <a:xfrm>
            <a:off x="756000" y="5078880"/>
            <a:ext cx="5999760" cy="4760280"/>
          </a:xfrm>
          <a:prstGeom prst="rect">
            <a:avLst/>
          </a:pr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1"/>
          <p:cNvSpPr/>
          <p:nvPr/>
        </p:nvSpPr>
        <p:spPr>
          <a:xfrm>
            <a:off x="685800" y="4343400"/>
            <a:ext cx="5448960" cy="4077360"/>
          </a:xfrm>
          <a:prstGeom prst="rect">
            <a:avLst/>
          </a:pr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CustomShape 1"/>
          <p:cNvSpPr/>
          <p:nvPr/>
        </p:nvSpPr>
        <p:spPr>
          <a:xfrm>
            <a:off x="685800" y="4343400"/>
            <a:ext cx="5483880" cy="4112280"/>
          </a:xfrm>
          <a:prstGeom prst="rect">
            <a:avLst/>
          </a:pr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4" name="PlaceHolder 2"/>
          <p:cNvSpPr>
            <a:spLocks noGrp="1"/>
          </p:cNvSpPr>
          <p:nvPr>
            <p:ph type="body"/>
          </p:nvPr>
        </p:nvSpPr>
        <p:spPr>
          <a:xfrm>
            <a:off x="457200" y="1203480"/>
            <a:ext cx="8229240" cy="1422720"/>
          </a:xfrm>
          <a:prstGeom prst="rect">
            <a:avLst/>
          </a:prstGeom>
        </p:spPr>
        <p:txBody>
          <a:bodyPr lIns="0" tIns="0" rIns="0" bIns="0"/>
          <a:p/>
        </p:txBody>
      </p:sp>
      <p:sp>
        <p:nvSpPr>
          <p:cNvPr id="25"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97" name="PlaceHolder 2"/>
          <p:cNvSpPr>
            <a:spLocks noGrp="1"/>
          </p:cNvSpPr>
          <p:nvPr>
            <p:ph type="body"/>
          </p:nvPr>
        </p:nvSpPr>
        <p:spPr>
          <a:xfrm>
            <a:off x="457200" y="1203480"/>
            <a:ext cx="4015800" cy="2982960"/>
          </a:xfrm>
          <a:prstGeom prst="rect">
            <a:avLst/>
          </a:prstGeom>
        </p:spPr>
        <p:txBody>
          <a:bodyPr lIns="0" tIns="0" rIns="0" bIns="0"/>
          <a:p/>
        </p:txBody>
      </p:sp>
      <p:sp>
        <p:nvSpPr>
          <p:cNvPr id="298"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0"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02" name="PlaceHolder 2"/>
          <p:cNvSpPr>
            <a:spLocks noGrp="1"/>
          </p:cNvSpPr>
          <p:nvPr>
            <p:ph type="body"/>
          </p:nvPr>
        </p:nvSpPr>
        <p:spPr>
          <a:xfrm>
            <a:off x="457200" y="1203480"/>
            <a:ext cx="4015800" cy="1422720"/>
          </a:xfrm>
          <a:prstGeom prst="rect">
            <a:avLst/>
          </a:prstGeom>
        </p:spPr>
        <p:txBody>
          <a:bodyPr lIns="0" tIns="0" rIns="0" bIns="0"/>
          <a:p/>
        </p:txBody>
      </p:sp>
      <p:sp>
        <p:nvSpPr>
          <p:cNvPr id="303" name="PlaceHolder 3"/>
          <p:cNvSpPr>
            <a:spLocks noGrp="1"/>
          </p:cNvSpPr>
          <p:nvPr>
            <p:ph type="body"/>
          </p:nvPr>
        </p:nvSpPr>
        <p:spPr>
          <a:xfrm>
            <a:off x="457200" y="2761920"/>
            <a:ext cx="4015800" cy="1422720"/>
          </a:xfrm>
          <a:prstGeom prst="rect">
            <a:avLst/>
          </a:prstGeom>
        </p:spPr>
        <p:txBody>
          <a:bodyPr lIns="0" tIns="0" rIns="0" bIns="0"/>
          <a:p/>
        </p:txBody>
      </p:sp>
      <p:sp>
        <p:nvSpPr>
          <p:cNvPr id="304"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06" name="PlaceHolder 2"/>
          <p:cNvSpPr>
            <a:spLocks noGrp="1"/>
          </p:cNvSpPr>
          <p:nvPr>
            <p:ph type="body"/>
          </p:nvPr>
        </p:nvSpPr>
        <p:spPr>
          <a:xfrm>
            <a:off x="457200" y="1203480"/>
            <a:ext cx="4015800" cy="2982960"/>
          </a:xfrm>
          <a:prstGeom prst="rect">
            <a:avLst/>
          </a:prstGeom>
        </p:spPr>
        <p:txBody>
          <a:bodyPr lIns="0" tIns="0" rIns="0" bIns="0"/>
          <a:p/>
        </p:txBody>
      </p:sp>
      <p:sp>
        <p:nvSpPr>
          <p:cNvPr id="307" name="PlaceHolder 3"/>
          <p:cNvSpPr>
            <a:spLocks noGrp="1"/>
          </p:cNvSpPr>
          <p:nvPr>
            <p:ph type="body"/>
          </p:nvPr>
        </p:nvSpPr>
        <p:spPr>
          <a:xfrm>
            <a:off x="4674240" y="1203480"/>
            <a:ext cx="4015800" cy="1422720"/>
          </a:xfrm>
          <a:prstGeom prst="rect">
            <a:avLst/>
          </a:prstGeom>
        </p:spPr>
        <p:txBody>
          <a:bodyPr lIns="0" tIns="0" rIns="0" bIns="0"/>
          <a:p/>
        </p:txBody>
      </p:sp>
      <p:sp>
        <p:nvSpPr>
          <p:cNvPr id="308"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10" name="PlaceHolder 2"/>
          <p:cNvSpPr>
            <a:spLocks noGrp="1"/>
          </p:cNvSpPr>
          <p:nvPr>
            <p:ph type="body"/>
          </p:nvPr>
        </p:nvSpPr>
        <p:spPr>
          <a:xfrm>
            <a:off x="457200" y="1203480"/>
            <a:ext cx="4015800" cy="1422720"/>
          </a:xfrm>
          <a:prstGeom prst="rect">
            <a:avLst/>
          </a:prstGeom>
        </p:spPr>
        <p:txBody>
          <a:bodyPr lIns="0" tIns="0" rIns="0" bIns="0"/>
          <a:p/>
        </p:txBody>
      </p:sp>
      <p:sp>
        <p:nvSpPr>
          <p:cNvPr id="311" name="PlaceHolder 3"/>
          <p:cNvSpPr>
            <a:spLocks noGrp="1"/>
          </p:cNvSpPr>
          <p:nvPr>
            <p:ph type="body"/>
          </p:nvPr>
        </p:nvSpPr>
        <p:spPr>
          <a:xfrm>
            <a:off x="4674240" y="1203480"/>
            <a:ext cx="4015800" cy="1422720"/>
          </a:xfrm>
          <a:prstGeom prst="rect">
            <a:avLst/>
          </a:prstGeom>
        </p:spPr>
        <p:txBody>
          <a:bodyPr lIns="0" tIns="0" rIns="0" bIns="0"/>
          <a:p/>
        </p:txBody>
      </p:sp>
      <p:sp>
        <p:nvSpPr>
          <p:cNvPr id="312"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14" name="PlaceHolder 2"/>
          <p:cNvSpPr>
            <a:spLocks noGrp="1"/>
          </p:cNvSpPr>
          <p:nvPr>
            <p:ph type="body"/>
          </p:nvPr>
        </p:nvSpPr>
        <p:spPr>
          <a:xfrm>
            <a:off x="457200" y="1203480"/>
            <a:ext cx="8229240" cy="1422720"/>
          </a:xfrm>
          <a:prstGeom prst="rect">
            <a:avLst/>
          </a:prstGeom>
        </p:spPr>
        <p:txBody>
          <a:bodyPr lIns="0" tIns="0" rIns="0" bIns="0"/>
          <a:p/>
        </p:txBody>
      </p:sp>
      <p:sp>
        <p:nvSpPr>
          <p:cNvPr id="315"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17" name="PlaceHolder 2"/>
          <p:cNvSpPr>
            <a:spLocks noGrp="1"/>
          </p:cNvSpPr>
          <p:nvPr>
            <p:ph type="body"/>
          </p:nvPr>
        </p:nvSpPr>
        <p:spPr>
          <a:xfrm>
            <a:off x="457200" y="1203480"/>
            <a:ext cx="4015800" cy="1422720"/>
          </a:xfrm>
          <a:prstGeom prst="rect">
            <a:avLst/>
          </a:prstGeom>
        </p:spPr>
        <p:txBody>
          <a:bodyPr lIns="0" tIns="0" rIns="0" bIns="0"/>
          <a:p/>
        </p:txBody>
      </p:sp>
      <p:sp>
        <p:nvSpPr>
          <p:cNvPr id="318" name="PlaceHolder 3"/>
          <p:cNvSpPr>
            <a:spLocks noGrp="1"/>
          </p:cNvSpPr>
          <p:nvPr>
            <p:ph type="body"/>
          </p:nvPr>
        </p:nvSpPr>
        <p:spPr>
          <a:xfrm>
            <a:off x="4674240" y="1203480"/>
            <a:ext cx="4015800" cy="1422720"/>
          </a:xfrm>
          <a:prstGeom prst="rect">
            <a:avLst/>
          </a:prstGeom>
        </p:spPr>
        <p:txBody>
          <a:bodyPr lIns="0" tIns="0" rIns="0" bIns="0"/>
          <a:p/>
        </p:txBody>
      </p:sp>
      <p:sp>
        <p:nvSpPr>
          <p:cNvPr id="319" name="PlaceHolder 4"/>
          <p:cNvSpPr>
            <a:spLocks noGrp="1"/>
          </p:cNvSpPr>
          <p:nvPr>
            <p:ph type="body"/>
          </p:nvPr>
        </p:nvSpPr>
        <p:spPr>
          <a:xfrm>
            <a:off x="4674240" y="2761920"/>
            <a:ext cx="4015800" cy="1422720"/>
          </a:xfrm>
          <a:prstGeom prst="rect">
            <a:avLst/>
          </a:prstGeom>
        </p:spPr>
        <p:txBody>
          <a:bodyPr lIns="0" tIns="0" rIns="0" bIns="0"/>
          <a:p/>
        </p:txBody>
      </p:sp>
      <p:sp>
        <p:nvSpPr>
          <p:cNvPr id="320"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22" name="PlaceHolder 2"/>
          <p:cNvSpPr>
            <a:spLocks noGrp="1"/>
          </p:cNvSpPr>
          <p:nvPr>
            <p:ph type="body"/>
          </p:nvPr>
        </p:nvSpPr>
        <p:spPr>
          <a:xfrm>
            <a:off x="457200" y="1203480"/>
            <a:ext cx="8229240" cy="2982960"/>
          </a:xfrm>
          <a:prstGeom prst="rect">
            <a:avLst/>
          </a:prstGeom>
        </p:spPr>
        <p:txBody>
          <a:bodyPr lIns="0" tIns="0" rIns="0" bIns="0"/>
          <a:p/>
        </p:txBody>
      </p:sp>
      <p:sp>
        <p:nvSpPr>
          <p:cNvPr id="323" name="PlaceHolder 3"/>
          <p:cNvSpPr>
            <a:spLocks noGrp="1"/>
          </p:cNvSpPr>
          <p:nvPr>
            <p:ph type="body"/>
          </p:nvPr>
        </p:nvSpPr>
        <p:spPr>
          <a:xfrm>
            <a:off x="457200" y="1203480"/>
            <a:ext cx="8229240" cy="2982960"/>
          </a:xfrm>
          <a:prstGeom prst="rect">
            <a:avLst/>
          </a:prstGeom>
        </p:spPr>
        <p:txBody>
          <a:bodyPr lIns="0" tIns="0" rIns="0" bIns="0"/>
          <a:p/>
        </p:txBody>
      </p:sp>
      <p:pic>
        <p:nvPicPr>
          <p:cNvPr id="324" name="Picture 323"/>
          <p:cNvPicPr/>
          <p:nvPr/>
        </p:nvPicPr>
        <p:blipFill>
          <a:blip r:embed="rId2"/>
          <a:stretch>
            <a:fillRect/>
          </a:stretch>
        </p:blipFill>
        <p:spPr>
          <a:xfrm>
            <a:off x="2702160" y="1203480"/>
            <a:ext cx="3738600" cy="2982960"/>
          </a:xfrm>
          <a:prstGeom prst="rect">
            <a:avLst/>
          </a:prstGeom>
          <a:ln>
            <a:noFill/>
          </a:ln>
        </p:spPr>
      </p:pic>
      <p:pic>
        <p:nvPicPr>
          <p:cNvPr id="325" name="Picture 324"/>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7" name="PlaceHolder 2"/>
          <p:cNvSpPr>
            <a:spLocks noGrp="1"/>
          </p:cNvSpPr>
          <p:nvPr>
            <p:ph type="body"/>
          </p:nvPr>
        </p:nvSpPr>
        <p:spPr>
          <a:xfrm>
            <a:off x="457200" y="1203480"/>
            <a:ext cx="4015800" cy="1422720"/>
          </a:xfrm>
          <a:prstGeom prst="rect">
            <a:avLst/>
          </a:prstGeom>
        </p:spPr>
        <p:txBody>
          <a:bodyPr lIns="0" tIns="0" rIns="0" bIns="0"/>
          <a:p/>
        </p:txBody>
      </p:sp>
      <p:sp>
        <p:nvSpPr>
          <p:cNvPr id="28" name="PlaceHolder 3"/>
          <p:cNvSpPr>
            <a:spLocks noGrp="1"/>
          </p:cNvSpPr>
          <p:nvPr>
            <p:ph type="body"/>
          </p:nvPr>
        </p:nvSpPr>
        <p:spPr>
          <a:xfrm>
            <a:off x="4674240" y="1203480"/>
            <a:ext cx="4015800" cy="1422720"/>
          </a:xfrm>
          <a:prstGeom prst="rect">
            <a:avLst/>
          </a:prstGeom>
        </p:spPr>
        <p:txBody>
          <a:bodyPr lIns="0" tIns="0" rIns="0" bIns="0"/>
          <a:p/>
        </p:txBody>
      </p:sp>
      <p:sp>
        <p:nvSpPr>
          <p:cNvPr id="29" name="PlaceHolder 4"/>
          <p:cNvSpPr>
            <a:spLocks noGrp="1"/>
          </p:cNvSpPr>
          <p:nvPr>
            <p:ph type="body"/>
          </p:nvPr>
        </p:nvSpPr>
        <p:spPr>
          <a:xfrm>
            <a:off x="4674240" y="2761920"/>
            <a:ext cx="4015800" cy="1422720"/>
          </a:xfrm>
          <a:prstGeom prst="rect">
            <a:avLst/>
          </a:prstGeom>
        </p:spPr>
        <p:txBody>
          <a:bodyPr lIns="0" tIns="0" rIns="0" bIns="0"/>
          <a:p/>
        </p:txBody>
      </p:sp>
      <p:sp>
        <p:nvSpPr>
          <p:cNvPr id="30"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29"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31"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33" name="PlaceHolder 2"/>
          <p:cNvSpPr>
            <a:spLocks noGrp="1"/>
          </p:cNvSpPr>
          <p:nvPr>
            <p:ph type="body"/>
          </p:nvPr>
        </p:nvSpPr>
        <p:spPr>
          <a:xfrm>
            <a:off x="457200" y="1203480"/>
            <a:ext cx="4015800" cy="2982960"/>
          </a:xfrm>
          <a:prstGeom prst="rect">
            <a:avLst/>
          </a:prstGeom>
        </p:spPr>
        <p:txBody>
          <a:bodyPr lIns="0" tIns="0" rIns="0" bIns="0"/>
          <a:p/>
        </p:txBody>
      </p:sp>
      <p:sp>
        <p:nvSpPr>
          <p:cNvPr id="334"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6"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38" name="PlaceHolder 2"/>
          <p:cNvSpPr>
            <a:spLocks noGrp="1"/>
          </p:cNvSpPr>
          <p:nvPr>
            <p:ph type="body"/>
          </p:nvPr>
        </p:nvSpPr>
        <p:spPr>
          <a:xfrm>
            <a:off x="457200" y="1203480"/>
            <a:ext cx="4015800" cy="1422720"/>
          </a:xfrm>
          <a:prstGeom prst="rect">
            <a:avLst/>
          </a:prstGeom>
        </p:spPr>
        <p:txBody>
          <a:bodyPr lIns="0" tIns="0" rIns="0" bIns="0"/>
          <a:p/>
        </p:txBody>
      </p:sp>
      <p:sp>
        <p:nvSpPr>
          <p:cNvPr id="339" name="PlaceHolder 3"/>
          <p:cNvSpPr>
            <a:spLocks noGrp="1"/>
          </p:cNvSpPr>
          <p:nvPr>
            <p:ph type="body"/>
          </p:nvPr>
        </p:nvSpPr>
        <p:spPr>
          <a:xfrm>
            <a:off x="457200" y="2761920"/>
            <a:ext cx="4015800" cy="1422720"/>
          </a:xfrm>
          <a:prstGeom prst="rect">
            <a:avLst/>
          </a:prstGeom>
        </p:spPr>
        <p:txBody>
          <a:bodyPr lIns="0" tIns="0" rIns="0" bIns="0"/>
          <a:p/>
        </p:txBody>
      </p:sp>
      <p:sp>
        <p:nvSpPr>
          <p:cNvPr id="340"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42" name="PlaceHolder 2"/>
          <p:cNvSpPr>
            <a:spLocks noGrp="1"/>
          </p:cNvSpPr>
          <p:nvPr>
            <p:ph type="body"/>
          </p:nvPr>
        </p:nvSpPr>
        <p:spPr>
          <a:xfrm>
            <a:off x="457200" y="1203480"/>
            <a:ext cx="4015800" cy="2982960"/>
          </a:xfrm>
          <a:prstGeom prst="rect">
            <a:avLst/>
          </a:prstGeom>
        </p:spPr>
        <p:txBody>
          <a:bodyPr lIns="0" tIns="0" rIns="0" bIns="0"/>
          <a:p/>
        </p:txBody>
      </p:sp>
      <p:sp>
        <p:nvSpPr>
          <p:cNvPr id="343" name="PlaceHolder 3"/>
          <p:cNvSpPr>
            <a:spLocks noGrp="1"/>
          </p:cNvSpPr>
          <p:nvPr>
            <p:ph type="body"/>
          </p:nvPr>
        </p:nvSpPr>
        <p:spPr>
          <a:xfrm>
            <a:off x="4674240" y="1203480"/>
            <a:ext cx="4015800" cy="1422720"/>
          </a:xfrm>
          <a:prstGeom prst="rect">
            <a:avLst/>
          </a:prstGeom>
        </p:spPr>
        <p:txBody>
          <a:bodyPr lIns="0" tIns="0" rIns="0" bIns="0"/>
          <a:p/>
        </p:txBody>
      </p:sp>
      <p:sp>
        <p:nvSpPr>
          <p:cNvPr id="344"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46" name="PlaceHolder 2"/>
          <p:cNvSpPr>
            <a:spLocks noGrp="1"/>
          </p:cNvSpPr>
          <p:nvPr>
            <p:ph type="body"/>
          </p:nvPr>
        </p:nvSpPr>
        <p:spPr>
          <a:xfrm>
            <a:off x="457200" y="1203480"/>
            <a:ext cx="4015800" cy="1422720"/>
          </a:xfrm>
          <a:prstGeom prst="rect">
            <a:avLst/>
          </a:prstGeom>
        </p:spPr>
        <p:txBody>
          <a:bodyPr lIns="0" tIns="0" rIns="0" bIns="0"/>
          <a:p/>
        </p:txBody>
      </p:sp>
      <p:sp>
        <p:nvSpPr>
          <p:cNvPr id="347" name="PlaceHolder 3"/>
          <p:cNvSpPr>
            <a:spLocks noGrp="1"/>
          </p:cNvSpPr>
          <p:nvPr>
            <p:ph type="body"/>
          </p:nvPr>
        </p:nvSpPr>
        <p:spPr>
          <a:xfrm>
            <a:off x="4674240" y="1203480"/>
            <a:ext cx="4015800" cy="1422720"/>
          </a:xfrm>
          <a:prstGeom prst="rect">
            <a:avLst/>
          </a:prstGeom>
        </p:spPr>
        <p:txBody>
          <a:bodyPr lIns="0" tIns="0" rIns="0" bIns="0"/>
          <a:p/>
        </p:txBody>
      </p:sp>
      <p:sp>
        <p:nvSpPr>
          <p:cNvPr id="348"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50" name="PlaceHolder 2"/>
          <p:cNvSpPr>
            <a:spLocks noGrp="1"/>
          </p:cNvSpPr>
          <p:nvPr>
            <p:ph type="body"/>
          </p:nvPr>
        </p:nvSpPr>
        <p:spPr>
          <a:xfrm>
            <a:off x="457200" y="1203480"/>
            <a:ext cx="8229240" cy="1422720"/>
          </a:xfrm>
          <a:prstGeom prst="rect">
            <a:avLst/>
          </a:prstGeom>
        </p:spPr>
        <p:txBody>
          <a:bodyPr lIns="0" tIns="0" rIns="0" bIns="0"/>
          <a:p/>
        </p:txBody>
      </p:sp>
      <p:sp>
        <p:nvSpPr>
          <p:cNvPr id="351"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53" name="PlaceHolder 2"/>
          <p:cNvSpPr>
            <a:spLocks noGrp="1"/>
          </p:cNvSpPr>
          <p:nvPr>
            <p:ph type="body"/>
          </p:nvPr>
        </p:nvSpPr>
        <p:spPr>
          <a:xfrm>
            <a:off x="457200" y="1203480"/>
            <a:ext cx="4015800" cy="1422720"/>
          </a:xfrm>
          <a:prstGeom prst="rect">
            <a:avLst/>
          </a:prstGeom>
        </p:spPr>
        <p:txBody>
          <a:bodyPr lIns="0" tIns="0" rIns="0" bIns="0"/>
          <a:p/>
        </p:txBody>
      </p:sp>
      <p:sp>
        <p:nvSpPr>
          <p:cNvPr id="354" name="PlaceHolder 3"/>
          <p:cNvSpPr>
            <a:spLocks noGrp="1"/>
          </p:cNvSpPr>
          <p:nvPr>
            <p:ph type="body"/>
          </p:nvPr>
        </p:nvSpPr>
        <p:spPr>
          <a:xfrm>
            <a:off x="4674240" y="1203480"/>
            <a:ext cx="4015800" cy="1422720"/>
          </a:xfrm>
          <a:prstGeom prst="rect">
            <a:avLst/>
          </a:prstGeom>
        </p:spPr>
        <p:txBody>
          <a:bodyPr lIns="0" tIns="0" rIns="0" bIns="0"/>
          <a:p/>
        </p:txBody>
      </p:sp>
      <p:sp>
        <p:nvSpPr>
          <p:cNvPr id="355" name="PlaceHolder 4"/>
          <p:cNvSpPr>
            <a:spLocks noGrp="1"/>
          </p:cNvSpPr>
          <p:nvPr>
            <p:ph type="body"/>
          </p:nvPr>
        </p:nvSpPr>
        <p:spPr>
          <a:xfrm>
            <a:off x="4674240" y="2761920"/>
            <a:ext cx="4015800" cy="1422720"/>
          </a:xfrm>
          <a:prstGeom prst="rect">
            <a:avLst/>
          </a:prstGeom>
        </p:spPr>
        <p:txBody>
          <a:bodyPr lIns="0" tIns="0" rIns="0" bIns="0"/>
          <a:p/>
        </p:txBody>
      </p:sp>
      <p:sp>
        <p:nvSpPr>
          <p:cNvPr id="356"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2" name="PlaceHolder 2"/>
          <p:cNvSpPr>
            <a:spLocks noGrp="1"/>
          </p:cNvSpPr>
          <p:nvPr>
            <p:ph type="body"/>
          </p:nvPr>
        </p:nvSpPr>
        <p:spPr>
          <a:xfrm>
            <a:off x="457200" y="1203480"/>
            <a:ext cx="8229240" cy="2982960"/>
          </a:xfrm>
          <a:prstGeom prst="rect">
            <a:avLst/>
          </a:prstGeom>
        </p:spPr>
        <p:txBody>
          <a:bodyPr lIns="0" tIns="0" rIns="0" bIns="0"/>
          <a:p/>
        </p:txBody>
      </p:sp>
      <p:sp>
        <p:nvSpPr>
          <p:cNvPr id="33" name="PlaceHolder 3"/>
          <p:cNvSpPr>
            <a:spLocks noGrp="1"/>
          </p:cNvSpPr>
          <p:nvPr>
            <p:ph type="body"/>
          </p:nvPr>
        </p:nvSpPr>
        <p:spPr>
          <a:xfrm>
            <a:off x="457200" y="1203480"/>
            <a:ext cx="8229240" cy="2982960"/>
          </a:xfrm>
          <a:prstGeom prst="rect">
            <a:avLst/>
          </a:prstGeom>
        </p:spPr>
        <p:txBody>
          <a:bodyPr lIns="0" tIns="0" rIns="0" bIns="0"/>
          <a:p/>
        </p:txBody>
      </p:sp>
      <p:pic>
        <p:nvPicPr>
          <p:cNvPr id="34" name="Picture 33"/>
          <p:cNvPicPr/>
          <p:nvPr/>
        </p:nvPicPr>
        <p:blipFill>
          <a:blip r:embed="rId2"/>
          <a:stretch>
            <a:fillRect/>
          </a:stretch>
        </p:blipFill>
        <p:spPr>
          <a:xfrm>
            <a:off x="2702160" y="1203480"/>
            <a:ext cx="3738600" cy="2982960"/>
          </a:xfrm>
          <a:prstGeom prst="rect">
            <a:avLst/>
          </a:prstGeom>
          <a:ln>
            <a:noFill/>
          </a:ln>
        </p:spPr>
      </p:pic>
      <p:pic>
        <p:nvPicPr>
          <p:cNvPr id="35" name="Picture 34"/>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58" name="PlaceHolder 2"/>
          <p:cNvSpPr>
            <a:spLocks noGrp="1"/>
          </p:cNvSpPr>
          <p:nvPr>
            <p:ph type="body"/>
          </p:nvPr>
        </p:nvSpPr>
        <p:spPr>
          <a:xfrm>
            <a:off x="457200" y="1203480"/>
            <a:ext cx="8229240" cy="2982960"/>
          </a:xfrm>
          <a:prstGeom prst="rect">
            <a:avLst/>
          </a:prstGeom>
        </p:spPr>
        <p:txBody>
          <a:bodyPr lIns="0" tIns="0" rIns="0" bIns="0"/>
          <a:p/>
        </p:txBody>
      </p:sp>
      <p:sp>
        <p:nvSpPr>
          <p:cNvPr id="359" name="PlaceHolder 3"/>
          <p:cNvSpPr>
            <a:spLocks noGrp="1"/>
          </p:cNvSpPr>
          <p:nvPr>
            <p:ph type="body"/>
          </p:nvPr>
        </p:nvSpPr>
        <p:spPr>
          <a:xfrm>
            <a:off x="457200" y="1203480"/>
            <a:ext cx="8229240" cy="2982960"/>
          </a:xfrm>
          <a:prstGeom prst="rect">
            <a:avLst/>
          </a:prstGeom>
        </p:spPr>
        <p:txBody>
          <a:bodyPr lIns="0" tIns="0" rIns="0" bIns="0"/>
          <a:p/>
        </p:txBody>
      </p:sp>
      <p:pic>
        <p:nvPicPr>
          <p:cNvPr id="360" name="Picture 359"/>
          <p:cNvPicPr/>
          <p:nvPr/>
        </p:nvPicPr>
        <p:blipFill>
          <a:blip r:embed="rId2"/>
          <a:stretch>
            <a:fillRect/>
          </a:stretch>
        </p:blipFill>
        <p:spPr>
          <a:xfrm>
            <a:off x="2702160" y="1203480"/>
            <a:ext cx="3738600" cy="2982960"/>
          </a:xfrm>
          <a:prstGeom prst="rect">
            <a:avLst/>
          </a:prstGeom>
          <a:ln>
            <a:noFill/>
          </a:ln>
        </p:spPr>
      </p:pic>
      <p:pic>
        <p:nvPicPr>
          <p:cNvPr id="361" name="Picture 360"/>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65"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67"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69" name="PlaceHolder 2"/>
          <p:cNvSpPr>
            <a:spLocks noGrp="1"/>
          </p:cNvSpPr>
          <p:nvPr>
            <p:ph type="body"/>
          </p:nvPr>
        </p:nvSpPr>
        <p:spPr>
          <a:xfrm>
            <a:off x="457200" y="1203480"/>
            <a:ext cx="4015800" cy="2982960"/>
          </a:xfrm>
          <a:prstGeom prst="rect">
            <a:avLst/>
          </a:prstGeom>
        </p:spPr>
        <p:txBody>
          <a:bodyPr lIns="0" tIns="0" rIns="0" bIns="0"/>
          <a:p/>
        </p:txBody>
      </p:sp>
      <p:sp>
        <p:nvSpPr>
          <p:cNvPr id="370"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74" name="PlaceHolder 2"/>
          <p:cNvSpPr>
            <a:spLocks noGrp="1"/>
          </p:cNvSpPr>
          <p:nvPr>
            <p:ph type="body"/>
          </p:nvPr>
        </p:nvSpPr>
        <p:spPr>
          <a:xfrm>
            <a:off x="457200" y="1203480"/>
            <a:ext cx="4015800" cy="1422720"/>
          </a:xfrm>
          <a:prstGeom prst="rect">
            <a:avLst/>
          </a:prstGeom>
        </p:spPr>
        <p:txBody>
          <a:bodyPr lIns="0" tIns="0" rIns="0" bIns="0"/>
          <a:p/>
        </p:txBody>
      </p:sp>
      <p:sp>
        <p:nvSpPr>
          <p:cNvPr id="375" name="PlaceHolder 3"/>
          <p:cNvSpPr>
            <a:spLocks noGrp="1"/>
          </p:cNvSpPr>
          <p:nvPr>
            <p:ph type="body"/>
          </p:nvPr>
        </p:nvSpPr>
        <p:spPr>
          <a:xfrm>
            <a:off x="457200" y="2761920"/>
            <a:ext cx="4015800" cy="1422720"/>
          </a:xfrm>
          <a:prstGeom prst="rect">
            <a:avLst/>
          </a:prstGeom>
        </p:spPr>
        <p:txBody>
          <a:bodyPr lIns="0" tIns="0" rIns="0" bIns="0"/>
          <a:p/>
        </p:txBody>
      </p:sp>
      <p:sp>
        <p:nvSpPr>
          <p:cNvPr id="376"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78" name="PlaceHolder 2"/>
          <p:cNvSpPr>
            <a:spLocks noGrp="1"/>
          </p:cNvSpPr>
          <p:nvPr>
            <p:ph type="body"/>
          </p:nvPr>
        </p:nvSpPr>
        <p:spPr>
          <a:xfrm>
            <a:off x="457200" y="1203480"/>
            <a:ext cx="4015800" cy="2982960"/>
          </a:xfrm>
          <a:prstGeom prst="rect">
            <a:avLst/>
          </a:prstGeom>
        </p:spPr>
        <p:txBody>
          <a:bodyPr lIns="0" tIns="0" rIns="0" bIns="0"/>
          <a:p/>
        </p:txBody>
      </p:sp>
      <p:sp>
        <p:nvSpPr>
          <p:cNvPr id="379" name="PlaceHolder 3"/>
          <p:cNvSpPr>
            <a:spLocks noGrp="1"/>
          </p:cNvSpPr>
          <p:nvPr>
            <p:ph type="body"/>
          </p:nvPr>
        </p:nvSpPr>
        <p:spPr>
          <a:xfrm>
            <a:off x="4674240" y="1203480"/>
            <a:ext cx="4015800" cy="1422720"/>
          </a:xfrm>
          <a:prstGeom prst="rect">
            <a:avLst/>
          </a:prstGeom>
        </p:spPr>
        <p:txBody>
          <a:bodyPr lIns="0" tIns="0" rIns="0" bIns="0"/>
          <a:p/>
        </p:txBody>
      </p:sp>
      <p:sp>
        <p:nvSpPr>
          <p:cNvPr id="380"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82" name="PlaceHolder 2"/>
          <p:cNvSpPr>
            <a:spLocks noGrp="1"/>
          </p:cNvSpPr>
          <p:nvPr>
            <p:ph type="body"/>
          </p:nvPr>
        </p:nvSpPr>
        <p:spPr>
          <a:xfrm>
            <a:off x="457200" y="1203480"/>
            <a:ext cx="4015800" cy="1422720"/>
          </a:xfrm>
          <a:prstGeom prst="rect">
            <a:avLst/>
          </a:prstGeom>
        </p:spPr>
        <p:txBody>
          <a:bodyPr lIns="0" tIns="0" rIns="0" bIns="0"/>
          <a:p/>
        </p:txBody>
      </p:sp>
      <p:sp>
        <p:nvSpPr>
          <p:cNvPr id="383" name="PlaceHolder 3"/>
          <p:cNvSpPr>
            <a:spLocks noGrp="1"/>
          </p:cNvSpPr>
          <p:nvPr>
            <p:ph type="body"/>
          </p:nvPr>
        </p:nvSpPr>
        <p:spPr>
          <a:xfrm>
            <a:off x="4674240" y="1203480"/>
            <a:ext cx="4015800" cy="1422720"/>
          </a:xfrm>
          <a:prstGeom prst="rect">
            <a:avLst/>
          </a:prstGeom>
        </p:spPr>
        <p:txBody>
          <a:bodyPr lIns="0" tIns="0" rIns="0" bIns="0"/>
          <a:p/>
        </p:txBody>
      </p:sp>
      <p:sp>
        <p:nvSpPr>
          <p:cNvPr id="384"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86" name="PlaceHolder 2"/>
          <p:cNvSpPr>
            <a:spLocks noGrp="1"/>
          </p:cNvSpPr>
          <p:nvPr>
            <p:ph type="body"/>
          </p:nvPr>
        </p:nvSpPr>
        <p:spPr>
          <a:xfrm>
            <a:off x="457200" y="1203480"/>
            <a:ext cx="8229240" cy="1422720"/>
          </a:xfrm>
          <a:prstGeom prst="rect">
            <a:avLst/>
          </a:prstGeom>
        </p:spPr>
        <p:txBody>
          <a:bodyPr lIns="0" tIns="0" rIns="0" bIns="0"/>
          <a:p/>
        </p:txBody>
      </p:sp>
      <p:sp>
        <p:nvSpPr>
          <p:cNvPr id="387"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89" name="PlaceHolder 2"/>
          <p:cNvSpPr>
            <a:spLocks noGrp="1"/>
          </p:cNvSpPr>
          <p:nvPr>
            <p:ph type="body"/>
          </p:nvPr>
        </p:nvSpPr>
        <p:spPr>
          <a:xfrm>
            <a:off x="457200" y="1203480"/>
            <a:ext cx="4015800" cy="1422720"/>
          </a:xfrm>
          <a:prstGeom prst="rect">
            <a:avLst/>
          </a:prstGeom>
        </p:spPr>
        <p:txBody>
          <a:bodyPr lIns="0" tIns="0" rIns="0" bIns="0"/>
          <a:p/>
        </p:txBody>
      </p:sp>
      <p:sp>
        <p:nvSpPr>
          <p:cNvPr id="390" name="PlaceHolder 3"/>
          <p:cNvSpPr>
            <a:spLocks noGrp="1"/>
          </p:cNvSpPr>
          <p:nvPr>
            <p:ph type="body"/>
          </p:nvPr>
        </p:nvSpPr>
        <p:spPr>
          <a:xfrm>
            <a:off x="4674240" y="1203480"/>
            <a:ext cx="4015800" cy="1422720"/>
          </a:xfrm>
          <a:prstGeom prst="rect">
            <a:avLst/>
          </a:prstGeom>
        </p:spPr>
        <p:txBody>
          <a:bodyPr lIns="0" tIns="0" rIns="0" bIns="0"/>
          <a:p/>
        </p:txBody>
      </p:sp>
      <p:sp>
        <p:nvSpPr>
          <p:cNvPr id="391" name="PlaceHolder 4"/>
          <p:cNvSpPr>
            <a:spLocks noGrp="1"/>
          </p:cNvSpPr>
          <p:nvPr>
            <p:ph type="body"/>
          </p:nvPr>
        </p:nvSpPr>
        <p:spPr>
          <a:xfrm>
            <a:off x="4674240" y="2761920"/>
            <a:ext cx="4015800" cy="1422720"/>
          </a:xfrm>
          <a:prstGeom prst="rect">
            <a:avLst/>
          </a:prstGeom>
        </p:spPr>
        <p:txBody>
          <a:bodyPr lIns="0" tIns="0" rIns="0" bIns="0"/>
          <a:p/>
        </p:txBody>
      </p:sp>
      <p:sp>
        <p:nvSpPr>
          <p:cNvPr id="392"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94" name="PlaceHolder 2"/>
          <p:cNvSpPr>
            <a:spLocks noGrp="1"/>
          </p:cNvSpPr>
          <p:nvPr>
            <p:ph type="body"/>
          </p:nvPr>
        </p:nvSpPr>
        <p:spPr>
          <a:xfrm>
            <a:off x="457200" y="1203480"/>
            <a:ext cx="8229240" cy="2982960"/>
          </a:xfrm>
          <a:prstGeom prst="rect">
            <a:avLst/>
          </a:prstGeom>
        </p:spPr>
        <p:txBody>
          <a:bodyPr lIns="0" tIns="0" rIns="0" bIns="0"/>
          <a:p/>
        </p:txBody>
      </p:sp>
      <p:sp>
        <p:nvSpPr>
          <p:cNvPr id="395" name="PlaceHolder 3"/>
          <p:cNvSpPr>
            <a:spLocks noGrp="1"/>
          </p:cNvSpPr>
          <p:nvPr>
            <p:ph type="body"/>
          </p:nvPr>
        </p:nvSpPr>
        <p:spPr>
          <a:xfrm>
            <a:off x="457200" y="1203480"/>
            <a:ext cx="8229240" cy="2982960"/>
          </a:xfrm>
          <a:prstGeom prst="rect">
            <a:avLst/>
          </a:prstGeom>
        </p:spPr>
        <p:txBody>
          <a:bodyPr lIns="0" tIns="0" rIns="0" bIns="0"/>
          <a:p/>
        </p:txBody>
      </p:sp>
      <p:pic>
        <p:nvPicPr>
          <p:cNvPr id="396" name="Picture 395"/>
          <p:cNvPicPr/>
          <p:nvPr/>
        </p:nvPicPr>
        <p:blipFill>
          <a:blip r:embed="rId2"/>
          <a:stretch>
            <a:fillRect/>
          </a:stretch>
        </p:blipFill>
        <p:spPr>
          <a:xfrm>
            <a:off x="2702160" y="1203480"/>
            <a:ext cx="3738600" cy="2982960"/>
          </a:xfrm>
          <a:prstGeom prst="rect">
            <a:avLst/>
          </a:prstGeom>
          <a:ln>
            <a:noFill/>
          </a:ln>
        </p:spPr>
      </p:pic>
      <p:pic>
        <p:nvPicPr>
          <p:cNvPr id="397" name="Picture 396"/>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01"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03"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05" name="PlaceHolder 2"/>
          <p:cNvSpPr>
            <a:spLocks noGrp="1"/>
          </p:cNvSpPr>
          <p:nvPr>
            <p:ph type="body"/>
          </p:nvPr>
        </p:nvSpPr>
        <p:spPr>
          <a:xfrm>
            <a:off x="457200" y="1203480"/>
            <a:ext cx="4015800" cy="2982960"/>
          </a:xfrm>
          <a:prstGeom prst="rect">
            <a:avLst/>
          </a:prstGeom>
        </p:spPr>
        <p:txBody>
          <a:bodyPr lIns="0" tIns="0" rIns="0" bIns="0"/>
          <a:p/>
        </p:txBody>
      </p:sp>
      <p:sp>
        <p:nvSpPr>
          <p:cNvPr id="406"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8"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10" name="PlaceHolder 2"/>
          <p:cNvSpPr>
            <a:spLocks noGrp="1"/>
          </p:cNvSpPr>
          <p:nvPr>
            <p:ph type="body"/>
          </p:nvPr>
        </p:nvSpPr>
        <p:spPr>
          <a:xfrm>
            <a:off x="457200" y="1203480"/>
            <a:ext cx="4015800" cy="1422720"/>
          </a:xfrm>
          <a:prstGeom prst="rect">
            <a:avLst/>
          </a:prstGeom>
        </p:spPr>
        <p:txBody>
          <a:bodyPr lIns="0" tIns="0" rIns="0" bIns="0"/>
          <a:p/>
        </p:txBody>
      </p:sp>
      <p:sp>
        <p:nvSpPr>
          <p:cNvPr id="411" name="PlaceHolder 3"/>
          <p:cNvSpPr>
            <a:spLocks noGrp="1"/>
          </p:cNvSpPr>
          <p:nvPr>
            <p:ph type="body"/>
          </p:nvPr>
        </p:nvSpPr>
        <p:spPr>
          <a:xfrm>
            <a:off x="457200" y="2761920"/>
            <a:ext cx="4015800" cy="1422720"/>
          </a:xfrm>
          <a:prstGeom prst="rect">
            <a:avLst/>
          </a:prstGeom>
        </p:spPr>
        <p:txBody>
          <a:bodyPr lIns="0" tIns="0" rIns="0" bIns="0"/>
          <a:p/>
        </p:txBody>
      </p:sp>
      <p:sp>
        <p:nvSpPr>
          <p:cNvPr id="412"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9"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14" name="PlaceHolder 2"/>
          <p:cNvSpPr>
            <a:spLocks noGrp="1"/>
          </p:cNvSpPr>
          <p:nvPr>
            <p:ph type="body"/>
          </p:nvPr>
        </p:nvSpPr>
        <p:spPr>
          <a:xfrm>
            <a:off x="457200" y="1203480"/>
            <a:ext cx="4015800" cy="2982960"/>
          </a:xfrm>
          <a:prstGeom prst="rect">
            <a:avLst/>
          </a:prstGeom>
        </p:spPr>
        <p:txBody>
          <a:bodyPr lIns="0" tIns="0" rIns="0" bIns="0"/>
          <a:p/>
        </p:txBody>
      </p:sp>
      <p:sp>
        <p:nvSpPr>
          <p:cNvPr id="415" name="PlaceHolder 3"/>
          <p:cNvSpPr>
            <a:spLocks noGrp="1"/>
          </p:cNvSpPr>
          <p:nvPr>
            <p:ph type="body"/>
          </p:nvPr>
        </p:nvSpPr>
        <p:spPr>
          <a:xfrm>
            <a:off x="4674240" y="1203480"/>
            <a:ext cx="4015800" cy="1422720"/>
          </a:xfrm>
          <a:prstGeom prst="rect">
            <a:avLst/>
          </a:prstGeom>
        </p:spPr>
        <p:txBody>
          <a:bodyPr lIns="0" tIns="0" rIns="0" bIns="0"/>
          <a:p/>
        </p:txBody>
      </p:sp>
      <p:sp>
        <p:nvSpPr>
          <p:cNvPr id="416"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18" name="PlaceHolder 2"/>
          <p:cNvSpPr>
            <a:spLocks noGrp="1"/>
          </p:cNvSpPr>
          <p:nvPr>
            <p:ph type="body"/>
          </p:nvPr>
        </p:nvSpPr>
        <p:spPr>
          <a:xfrm>
            <a:off x="457200" y="1203480"/>
            <a:ext cx="4015800" cy="1422720"/>
          </a:xfrm>
          <a:prstGeom prst="rect">
            <a:avLst/>
          </a:prstGeom>
        </p:spPr>
        <p:txBody>
          <a:bodyPr lIns="0" tIns="0" rIns="0" bIns="0"/>
          <a:p/>
        </p:txBody>
      </p:sp>
      <p:sp>
        <p:nvSpPr>
          <p:cNvPr id="419" name="PlaceHolder 3"/>
          <p:cNvSpPr>
            <a:spLocks noGrp="1"/>
          </p:cNvSpPr>
          <p:nvPr>
            <p:ph type="body"/>
          </p:nvPr>
        </p:nvSpPr>
        <p:spPr>
          <a:xfrm>
            <a:off x="4674240" y="1203480"/>
            <a:ext cx="4015800" cy="1422720"/>
          </a:xfrm>
          <a:prstGeom prst="rect">
            <a:avLst/>
          </a:prstGeom>
        </p:spPr>
        <p:txBody>
          <a:bodyPr lIns="0" tIns="0" rIns="0" bIns="0"/>
          <a:p/>
        </p:txBody>
      </p:sp>
      <p:sp>
        <p:nvSpPr>
          <p:cNvPr id="420"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22" name="PlaceHolder 2"/>
          <p:cNvSpPr>
            <a:spLocks noGrp="1"/>
          </p:cNvSpPr>
          <p:nvPr>
            <p:ph type="body"/>
          </p:nvPr>
        </p:nvSpPr>
        <p:spPr>
          <a:xfrm>
            <a:off x="457200" y="1203480"/>
            <a:ext cx="8229240" cy="1422720"/>
          </a:xfrm>
          <a:prstGeom prst="rect">
            <a:avLst/>
          </a:prstGeom>
        </p:spPr>
        <p:txBody>
          <a:bodyPr lIns="0" tIns="0" rIns="0" bIns="0"/>
          <a:p/>
        </p:txBody>
      </p:sp>
      <p:sp>
        <p:nvSpPr>
          <p:cNvPr id="423"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25" name="PlaceHolder 2"/>
          <p:cNvSpPr>
            <a:spLocks noGrp="1"/>
          </p:cNvSpPr>
          <p:nvPr>
            <p:ph type="body"/>
          </p:nvPr>
        </p:nvSpPr>
        <p:spPr>
          <a:xfrm>
            <a:off x="457200" y="1203480"/>
            <a:ext cx="4015800" cy="1422720"/>
          </a:xfrm>
          <a:prstGeom prst="rect">
            <a:avLst/>
          </a:prstGeom>
        </p:spPr>
        <p:txBody>
          <a:bodyPr lIns="0" tIns="0" rIns="0" bIns="0"/>
          <a:p/>
        </p:txBody>
      </p:sp>
      <p:sp>
        <p:nvSpPr>
          <p:cNvPr id="426" name="PlaceHolder 3"/>
          <p:cNvSpPr>
            <a:spLocks noGrp="1"/>
          </p:cNvSpPr>
          <p:nvPr>
            <p:ph type="body"/>
          </p:nvPr>
        </p:nvSpPr>
        <p:spPr>
          <a:xfrm>
            <a:off x="4674240" y="1203480"/>
            <a:ext cx="4015800" cy="1422720"/>
          </a:xfrm>
          <a:prstGeom prst="rect">
            <a:avLst/>
          </a:prstGeom>
        </p:spPr>
        <p:txBody>
          <a:bodyPr lIns="0" tIns="0" rIns="0" bIns="0"/>
          <a:p/>
        </p:txBody>
      </p:sp>
      <p:sp>
        <p:nvSpPr>
          <p:cNvPr id="427" name="PlaceHolder 4"/>
          <p:cNvSpPr>
            <a:spLocks noGrp="1"/>
          </p:cNvSpPr>
          <p:nvPr>
            <p:ph type="body"/>
          </p:nvPr>
        </p:nvSpPr>
        <p:spPr>
          <a:xfrm>
            <a:off x="4674240" y="2761920"/>
            <a:ext cx="4015800" cy="1422720"/>
          </a:xfrm>
          <a:prstGeom prst="rect">
            <a:avLst/>
          </a:prstGeom>
        </p:spPr>
        <p:txBody>
          <a:bodyPr lIns="0" tIns="0" rIns="0" bIns="0"/>
          <a:p/>
        </p:txBody>
      </p:sp>
      <p:sp>
        <p:nvSpPr>
          <p:cNvPr id="428"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30" name="PlaceHolder 2"/>
          <p:cNvSpPr>
            <a:spLocks noGrp="1"/>
          </p:cNvSpPr>
          <p:nvPr>
            <p:ph type="body"/>
          </p:nvPr>
        </p:nvSpPr>
        <p:spPr>
          <a:xfrm>
            <a:off x="457200" y="1203480"/>
            <a:ext cx="8229240" cy="2982960"/>
          </a:xfrm>
          <a:prstGeom prst="rect">
            <a:avLst/>
          </a:prstGeom>
        </p:spPr>
        <p:txBody>
          <a:bodyPr lIns="0" tIns="0" rIns="0" bIns="0"/>
          <a:p/>
        </p:txBody>
      </p:sp>
      <p:sp>
        <p:nvSpPr>
          <p:cNvPr id="431" name="PlaceHolder 3"/>
          <p:cNvSpPr>
            <a:spLocks noGrp="1"/>
          </p:cNvSpPr>
          <p:nvPr>
            <p:ph type="body"/>
          </p:nvPr>
        </p:nvSpPr>
        <p:spPr>
          <a:xfrm>
            <a:off x="457200" y="1203480"/>
            <a:ext cx="8229240" cy="2982960"/>
          </a:xfrm>
          <a:prstGeom prst="rect">
            <a:avLst/>
          </a:prstGeom>
        </p:spPr>
        <p:txBody>
          <a:bodyPr lIns="0" tIns="0" rIns="0" bIns="0"/>
          <a:p/>
        </p:txBody>
      </p:sp>
      <p:pic>
        <p:nvPicPr>
          <p:cNvPr id="432" name="Picture 431"/>
          <p:cNvPicPr/>
          <p:nvPr/>
        </p:nvPicPr>
        <p:blipFill>
          <a:blip r:embed="rId2"/>
          <a:stretch>
            <a:fillRect/>
          </a:stretch>
        </p:blipFill>
        <p:spPr>
          <a:xfrm>
            <a:off x="2702160" y="1203480"/>
            <a:ext cx="3738600" cy="2982960"/>
          </a:xfrm>
          <a:prstGeom prst="rect">
            <a:avLst/>
          </a:prstGeom>
          <a:ln>
            <a:noFill/>
          </a:ln>
        </p:spPr>
      </p:pic>
      <p:pic>
        <p:nvPicPr>
          <p:cNvPr id="433" name="Picture 432"/>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38"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40"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42" name="PlaceHolder 2"/>
          <p:cNvSpPr>
            <a:spLocks noGrp="1"/>
          </p:cNvSpPr>
          <p:nvPr>
            <p:ph type="body"/>
          </p:nvPr>
        </p:nvSpPr>
        <p:spPr>
          <a:xfrm>
            <a:off x="457200" y="1203480"/>
            <a:ext cx="4015800" cy="2982960"/>
          </a:xfrm>
          <a:prstGeom prst="rect">
            <a:avLst/>
          </a:prstGeom>
        </p:spPr>
        <p:txBody>
          <a:bodyPr lIns="0" tIns="0" rIns="0" bIns="0"/>
          <a:p/>
        </p:txBody>
      </p:sp>
      <p:sp>
        <p:nvSpPr>
          <p:cNvPr id="443"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4"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1"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5"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47" name="PlaceHolder 2"/>
          <p:cNvSpPr>
            <a:spLocks noGrp="1"/>
          </p:cNvSpPr>
          <p:nvPr>
            <p:ph type="body"/>
          </p:nvPr>
        </p:nvSpPr>
        <p:spPr>
          <a:xfrm>
            <a:off x="457200" y="1203480"/>
            <a:ext cx="4015800" cy="1422720"/>
          </a:xfrm>
          <a:prstGeom prst="rect">
            <a:avLst/>
          </a:prstGeom>
        </p:spPr>
        <p:txBody>
          <a:bodyPr lIns="0" tIns="0" rIns="0" bIns="0"/>
          <a:p/>
        </p:txBody>
      </p:sp>
      <p:sp>
        <p:nvSpPr>
          <p:cNvPr id="448" name="PlaceHolder 3"/>
          <p:cNvSpPr>
            <a:spLocks noGrp="1"/>
          </p:cNvSpPr>
          <p:nvPr>
            <p:ph type="body"/>
          </p:nvPr>
        </p:nvSpPr>
        <p:spPr>
          <a:xfrm>
            <a:off x="457200" y="2761920"/>
            <a:ext cx="4015800" cy="1422720"/>
          </a:xfrm>
          <a:prstGeom prst="rect">
            <a:avLst/>
          </a:prstGeom>
        </p:spPr>
        <p:txBody>
          <a:bodyPr lIns="0" tIns="0" rIns="0" bIns="0"/>
          <a:p/>
        </p:txBody>
      </p:sp>
      <p:sp>
        <p:nvSpPr>
          <p:cNvPr id="449"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51" name="PlaceHolder 2"/>
          <p:cNvSpPr>
            <a:spLocks noGrp="1"/>
          </p:cNvSpPr>
          <p:nvPr>
            <p:ph type="body"/>
          </p:nvPr>
        </p:nvSpPr>
        <p:spPr>
          <a:xfrm>
            <a:off x="457200" y="1203480"/>
            <a:ext cx="4015800" cy="2982960"/>
          </a:xfrm>
          <a:prstGeom prst="rect">
            <a:avLst/>
          </a:prstGeom>
        </p:spPr>
        <p:txBody>
          <a:bodyPr lIns="0" tIns="0" rIns="0" bIns="0"/>
          <a:p/>
        </p:txBody>
      </p:sp>
      <p:sp>
        <p:nvSpPr>
          <p:cNvPr id="452" name="PlaceHolder 3"/>
          <p:cNvSpPr>
            <a:spLocks noGrp="1"/>
          </p:cNvSpPr>
          <p:nvPr>
            <p:ph type="body"/>
          </p:nvPr>
        </p:nvSpPr>
        <p:spPr>
          <a:xfrm>
            <a:off x="4674240" y="1203480"/>
            <a:ext cx="4015800" cy="1422720"/>
          </a:xfrm>
          <a:prstGeom prst="rect">
            <a:avLst/>
          </a:prstGeom>
        </p:spPr>
        <p:txBody>
          <a:bodyPr lIns="0" tIns="0" rIns="0" bIns="0"/>
          <a:p/>
        </p:txBody>
      </p:sp>
      <p:sp>
        <p:nvSpPr>
          <p:cNvPr id="453"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55" name="PlaceHolder 2"/>
          <p:cNvSpPr>
            <a:spLocks noGrp="1"/>
          </p:cNvSpPr>
          <p:nvPr>
            <p:ph type="body"/>
          </p:nvPr>
        </p:nvSpPr>
        <p:spPr>
          <a:xfrm>
            <a:off x="457200" y="1203480"/>
            <a:ext cx="4015800" cy="1422720"/>
          </a:xfrm>
          <a:prstGeom prst="rect">
            <a:avLst/>
          </a:prstGeom>
        </p:spPr>
        <p:txBody>
          <a:bodyPr lIns="0" tIns="0" rIns="0" bIns="0"/>
          <a:p/>
        </p:txBody>
      </p:sp>
      <p:sp>
        <p:nvSpPr>
          <p:cNvPr id="456" name="PlaceHolder 3"/>
          <p:cNvSpPr>
            <a:spLocks noGrp="1"/>
          </p:cNvSpPr>
          <p:nvPr>
            <p:ph type="body"/>
          </p:nvPr>
        </p:nvSpPr>
        <p:spPr>
          <a:xfrm>
            <a:off x="4674240" y="1203480"/>
            <a:ext cx="4015800" cy="1422720"/>
          </a:xfrm>
          <a:prstGeom prst="rect">
            <a:avLst/>
          </a:prstGeom>
        </p:spPr>
        <p:txBody>
          <a:bodyPr lIns="0" tIns="0" rIns="0" bIns="0"/>
          <a:p/>
        </p:txBody>
      </p:sp>
      <p:sp>
        <p:nvSpPr>
          <p:cNvPr id="457"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59" name="PlaceHolder 2"/>
          <p:cNvSpPr>
            <a:spLocks noGrp="1"/>
          </p:cNvSpPr>
          <p:nvPr>
            <p:ph type="body"/>
          </p:nvPr>
        </p:nvSpPr>
        <p:spPr>
          <a:xfrm>
            <a:off x="457200" y="1203480"/>
            <a:ext cx="8229240" cy="1422720"/>
          </a:xfrm>
          <a:prstGeom prst="rect">
            <a:avLst/>
          </a:prstGeom>
        </p:spPr>
        <p:txBody>
          <a:bodyPr lIns="0" tIns="0" rIns="0" bIns="0"/>
          <a:p/>
        </p:txBody>
      </p:sp>
      <p:sp>
        <p:nvSpPr>
          <p:cNvPr id="460"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62" name="PlaceHolder 2"/>
          <p:cNvSpPr>
            <a:spLocks noGrp="1"/>
          </p:cNvSpPr>
          <p:nvPr>
            <p:ph type="body"/>
          </p:nvPr>
        </p:nvSpPr>
        <p:spPr>
          <a:xfrm>
            <a:off x="457200" y="1203480"/>
            <a:ext cx="4015800" cy="1422720"/>
          </a:xfrm>
          <a:prstGeom prst="rect">
            <a:avLst/>
          </a:prstGeom>
        </p:spPr>
        <p:txBody>
          <a:bodyPr lIns="0" tIns="0" rIns="0" bIns="0"/>
          <a:p/>
        </p:txBody>
      </p:sp>
      <p:sp>
        <p:nvSpPr>
          <p:cNvPr id="463" name="PlaceHolder 3"/>
          <p:cNvSpPr>
            <a:spLocks noGrp="1"/>
          </p:cNvSpPr>
          <p:nvPr>
            <p:ph type="body"/>
          </p:nvPr>
        </p:nvSpPr>
        <p:spPr>
          <a:xfrm>
            <a:off x="4674240" y="1203480"/>
            <a:ext cx="4015800" cy="1422720"/>
          </a:xfrm>
          <a:prstGeom prst="rect">
            <a:avLst/>
          </a:prstGeom>
        </p:spPr>
        <p:txBody>
          <a:bodyPr lIns="0" tIns="0" rIns="0" bIns="0"/>
          <a:p/>
        </p:txBody>
      </p:sp>
      <p:sp>
        <p:nvSpPr>
          <p:cNvPr id="464" name="PlaceHolder 4"/>
          <p:cNvSpPr>
            <a:spLocks noGrp="1"/>
          </p:cNvSpPr>
          <p:nvPr>
            <p:ph type="body"/>
          </p:nvPr>
        </p:nvSpPr>
        <p:spPr>
          <a:xfrm>
            <a:off x="4674240" y="2761920"/>
            <a:ext cx="4015800" cy="1422720"/>
          </a:xfrm>
          <a:prstGeom prst="rect">
            <a:avLst/>
          </a:prstGeom>
        </p:spPr>
        <p:txBody>
          <a:bodyPr lIns="0" tIns="0" rIns="0" bIns="0"/>
          <a:p/>
        </p:txBody>
      </p:sp>
      <p:sp>
        <p:nvSpPr>
          <p:cNvPr id="465"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67" name="PlaceHolder 2"/>
          <p:cNvSpPr>
            <a:spLocks noGrp="1"/>
          </p:cNvSpPr>
          <p:nvPr>
            <p:ph type="body"/>
          </p:nvPr>
        </p:nvSpPr>
        <p:spPr>
          <a:xfrm>
            <a:off x="457200" y="1203480"/>
            <a:ext cx="8229240" cy="2982960"/>
          </a:xfrm>
          <a:prstGeom prst="rect">
            <a:avLst/>
          </a:prstGeom>
        </p:spPr>
        <p:txBody>
          <a:bodyPr lIns="0" tIns="0" rIns="0" bIns="0"/>
          <a:p/>
        </p:txBody>
      </p:sp>
      <p:sp>
        <p:nvSpPr>
          <p:cNvPr id="468" name="PlaceHolder 3"/>
          <p:cNvSpPr>
            <a:spLocks noGrp="1"/>
          </p:cNvSpPr>
          <p:nvPr>
            <p:ph type="body"/>
          </p:nvPr>
        </p:nvSpPr>
        <p:spPr>
          <a:xfrm>
            <a:off x="457200" y="1203480"/>
            <a:ext cx="8229240" cy="2982960"/>
          </a:xfrm>
          <a:prstGeom prst="rect">
            <a:avLst/>
          </a:prstGeom>
        </p:spPr>
        <p:txBody>
          <a:bodyPr lIns="0" tIns="0" rIns="0" bIns="0"/>
          <a:p/>
        </p:txBody>
      </p:sp>
      <p:pic>
        <p:nvPicPr>
          <p:cNvPr id="469" name="Picture 468"/>
          <p:cNvPicPr/>
          <p:nvPr/>
        </p:nvPicPr>
        <p:blipFill>
          <a:blip r:embed="rId2"/>
          <a:stretch>
            <a:fillRect/>
          </a:stretch>
        </p:blipFill>
        <p:spPr>
          <a:xfrm>
            <a:off x="2702160" y="1203480"/>
            <a:ext cx="3738600" cy="2982960"/>
          </a:xfrm>
          <a:prstGeom prst="rect">
            <a:avLst/>
          </a:prstGeom>
          <a:ln>
            <a:noFill/>
          </a:ln>
        </p:spPr>
      </p:pic>
      <p:pic>
        <p:nvPicPr>
          <p:cNvPr id="470" name="Picture 469"/>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75"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77"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3" name="PlaceHolder 2"/>
          <p:cNvSpPr>
            <a:spLocks noGrp="1"/>
          </p:cNvSpPr>
          <p:nvPr>
            <p:ph type="body"/>
          </p:nvPr>
        </p:nvSpPr>
        <p:spPr>
          <a:xfrm>
            <a:off x="457200" y="1203480"/>
            <a:ext cx="4015800" cy="2982960"/>
          </a:xfrm>
          <a:prstGeom prst="rect">
            <a:avLst/>
          </a:prstGeom>
        </p:spPr>
        <p:txBody>
          <a:bodyPr lIns="0" tIns="0" rIns="0" bIns="0"/>
          <a:p/>
        </p:txBody>
      </p:sp>
      <p:sp>
        <p:nvSpPr>
          <p:cNvPr id="44"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79" name="PlaceHolder 2"/>
          <p:cNvSpPr>
            <a:spLocks noGrp="1"/>
          </p:cNvSpPr>
          <p:nvPr>
            <p:ph type="body"/>
          </p:nvPr>
        </p:nvSpPr>
        <p:spPr>
          <a:xfrm>
            <a:off x="457200" y="1203480"/>
            <a:ext cx="4015800" cy="2982960"/>
          </a:xfrm>
          <a:prstGeom prst="rect">
            <a:avLst/>
          </a:prstGeom>
        </p:spPr>
        <p:txBody>
          <a:bodyPr lIns="0" tIns="0" rIns="0" bIns="0"/>
          <a:p/>
        </p:txBody>
      </p:sp>
      <p:sp>
        <p:nvSpPr>
          <p:cNvPr id="480"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1"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2"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84" name="PlaceHolder 2"/>
          <p:cNvSpPr>
            <a:spLocks noGrp="1"/>
          </p:cNvSpPr>
          <p:nvPr>
            <p:ph type="body"/>
          </p:nvPr>
        </p:nvSpPr>
        <p:spPr>
          <a:xfrm>
            <a:off x="457200" y="1203480"/>
            <a:ext cx="4015800" cy="1422720"/>
          </a:xfrm>
          <a:prstGeom prst="rect">
            <a:avLst/>
          </a:prstGeom>
        </p:spPr>
        <p:txBody>
          <a:bodyPr lIns="0" tIns="0" rIns="0" bIns="0"/>
          <a:p/>
        </p:txBody>
      </p:sp>
      <p:sp>
        <p:nvSpPr>
          <p:cNvPr id="485" name="PlaceHolder 3"/>
          <p:cNvSpPr>
            <a:spLocks noGrp="1"/>
          </p:cNvSpPr>
          <p:nvPr>
            <p:ph type="body"/>
          </p:nvPr>
        </p:nvSpPr>
        <p:spPr>
          <a:xfrm>
            <a:off x="457200" y="2761920"/>
            <a:ext cx="4015800" cy="1422720"/>
          </a:xfrm>
          <a:prstGeom prst="rect">
            <a:avLst/>
          </a:prstGeom>
        </p:spPr>
        <p:txBody>
          <a:bodyPr lIns="0" tIns="0" rIns="0" bIns="0"/>
          <a:p/>
        </p:txBody>
      </p:sp>
      <p:sp>
        <p:nvSpPr>
          <p:cNvPr id="486"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88" name="PlaceHolder 2"/>
          <p:cNvSpPr>
            <a:spLocks noGrp="1"/>
          </p:cNvSpPr>
          <p:nvPr>
            <p:ph type="body"/>
          </p:nvPr>
        </p:nvSpPr>
        <p:spPr>
          <a:xfrm>
            <a:off x="457200" y="1203480"/>
            <a:ext cx="4015800" cy="2982960"/>
          </a:xfrm>
          <a:prstGeom prst="rect">
            <a:avLst/>
          </a:prstGeom>
        </p:spPr>
        <p:txBody>
          <a:bodyPr lIns="0" tIns="0" rIns="0" bIns="0"/>
          <a:p/>
        </p:txBody>
      </p:sp>
      <p:sp>
        <p:nvSpPr>
          <p:cNvPr id="489" name="PlaceHolder 3"/>
          <p:cNvSpPr>
            <a:spLocks noGrp="1"/>
          </p:cNvSpPr>
          <p:nvPr>
            <p:ph type="body"/>
          </p:nvPr>
        </p:nvSpPr>
        <p:spPr>
          <a:xfrm>
            <a:off x="4674240" y="1203480"/>
            <a:ext cx="4015800" cy="1422720"/>
          </a:xfrm>
          <a:prstGeom prst="rect">
            <a:avLst/>
          </a:prstGeom>
        </p:spPr>
        <p:txBody>
          <a:bodyPr lIns="0" tIns="0" rIns="0" bIns="0"/>
          <a:p/>
        </p:txBody>
      </p:sp>
      <p:sp>
        <p:nvSpPr>
          <p:cNvPr id="490"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92" name="PlaceHolder 2"/>
          <p:cNvSpPr>
            <a:spLocks noGrp="1"/>
          </p:cNvSpPr>
          <p:nvPr>
            <p:ph type="body"/>
          </p:nvPr>
        </p:nvSpPr>
        <p:spPr>
          <a:xfrm>
            <a:off x="457200" y="1203480"/>
            <a:ext cx="4015800" cy="1422720"/>
          </a:xfrm>
          <a:prstGeom prst="rect">
            <a:avLst/>
          </a:prstGeom>
        </p:spPr>
        <p:txBody>
          <a:bodyPr lIns="0" tIns="0" rIns="0" bIns="0"/>
          <a:p/>
        </p:txBody>
      </p:sp>
      <p:sp>
        <p:nvSpPr>
          <p:cNvPr id="493" name="PlaceHolder 3"/>
          <p:cNvSpPr>
            <a:spLocks noGrp="1"/>
          </p:cNvSpPr>
          <p:nvPr>
            <p:ph type="body"/>
          </p:nvPr>
        </p:nvSpPr>
        <p:spPr>
          <a:xfrm>
            <a:off x="4674240" y="1203480"/>
            <a:ext cx="4015800" cy="1422720"/>
          </a:xfrm>
          <a:prstGeom prst="rect">
            <a:avLst/>
          </a:prstGeom>
        </p:spPr>
        <p:txBody>
          <a:bodyPr lIns="0" tIns="0" rIns="0" bIns="0"/>
          <a:p/>
        </p:txBody>
      </p:sp>
      <p:sp>
        <p:nvSpPr>
          <p:cNvPr id="494"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96" name="PlaceHolder 2"/>
          <p:cNvSpPr>
            <a:spLocks noGrp="1"/>
          </p:cNvSpPr>
          <p:nvPr>
            <p:ph type="body"/>
          </p:nvPr>
        </p:nvSpPr>
        <p:spPr>
          <a:xfrm>
            <a:off x="457200" y="1203480"/>
            <a:ext cx="8229240" cy="1422720"/>
          </a:xfrm>
          <a:prstGeom prst="rect">
            <a:avLst/>
          </a:prstGeom>
        </p:spPr>
        <p:txBody>
          <a:bodyPr lIns="0" tIns="0" rIns="0" bIns="0"/>
          <a:p/>
        </p:txBody>
      </p:sp>
      <p:sp>
        <p:nvSpPr>
          <p:cNvPr id="497"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99" name="PlaceHolder 2"/>
          <p:cNvSpPr>
            <a:spLocks noGrp="1"/>
          </p:cNvSpPr>
          <p:nvPr>
            <p:ph type="body"/>
          </p:nvPr>
        </p:nvSpPr>
        <p:spPr>
          <a:xfrm>
            <a:off x="457200" y="1203480"/>
            <a:ext cx="4015800" cy="1422720"/>
          </a:xfrm>
          <a:prstGeom prst="rect">
            <a:avLst/>
          </a:prstGeom>
        </p:spPr>
        <p:txBody>
          <a:bodyPr lIns="0" tIns="0" rIns="0" bIns="0"/>
          <a:p/>
        </p:txBody>
      </p:sp>
      <p:sp>
        <p:nvSpPr>
          <p:cNvPr id="500" name="PlaceHolder 3"/>
          <p:cNvSpPr>
            <a:spLocks noGrp="1"/>
          </p:cNvSpPr>
          <p:nvPr>
            <p:ph type="body"/>
          </p:nvPr>
        </p:nvSpPr>
        <p:spPr>
          <a:xfrm>
            <a:off x="4674240" y="1203480"/>
            <a:ext cx="4015800" cy="1422720"/>
          </a:xfrm>
          <a:prstGeom prst="rect">
            <a:avLst/>
          </a:prstGeom>
        </p:spPr>
        <p:txBody>
          <a:bodyPr lIns="0" tIns="0" rIns="0" bIns="0"/>
          <a:p/>
        </p:txBody>
      </p:sp>
      <p:sp>
        <p:nvSpPr>
          <p:cNvPr id="501" name="PlaceHolder 4"/>
          <p:cNvSpPr>
            <a:spLocks noGrp="1"/>
          </p:cNvSpPr>
          <p:nvPr>
            <p:ph type="body"/>
          </p:nvPr>
        </p:nvSpPr>
        <p:spPr>
          <a:xfrm>
            <a:off x="4674240" y="2761920"/>
            <a:ext cx="4015800" cy="1422720"/>
          </a:xfrm>
          <a:prstGeom prst="rect">
            <a:avLst/>
          </a:prstGeom>
        </p:spPr>
        <p:txBody>
          <a:bodyPr lIns="0" tIns="0" rIns="0" bIns="0"/>
          <a:p/>
        </p:txBody>
      </p:sp>
      <p:sp>
        <p:nvSpPr>
          <p:cNvPr id="502"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04" name="PlaceHolder 2"/>
          <p:cNvSpPr>
            <a:spLocks noGrp="1"/>
          </p:cNvSpPr>
          <p:nvPr>
            <p:ph type="body"/>
          </p:nvPr>
        </p:nvSpPr>
        <p:spPr>
          <a:xfrm>
            <a:off x="457200" y="1203480"/>
            <a:ext cx="8229240" cy="2982960"/>
          </a:xfrm>
          <a:prstGeom prst="rect">
            <a:avLst/>
          </a:prstGeom>
        </p:spPr>
        <p:txBody>
          <a:bodyPr lIns="0" tIns="0" rIns="0" bIns="0"/>
          <a:p/>
        </p:txBody>
      </p:sp>
      <p:sp>
        <p:nvSpPr>
          <p:cNvPr id="505" name="PlaceHolder 3"/>
          <p:cNvSpPr>
            <a:spLocks noGrp="1"/>
          </p:cNvSpPr>
          <p:nvPr>
            <p:ph type="body"/>
          </p:nvPr>
        </p:nvSpPr>
        <p:spPr>
          <a:xfrm>
            <a:off x="457200" y="1203480"/>
            <a:ext cx="8229240" cy="2982960"/>
          </a:xfrm>
          <a:prstGeom prst="rect">
            <a:avLst/>
          </a:prstGeom>
        </p:spPr>
        <p:txBody>
          <a:bodyPr lIns="0" tIns="0" rIns="0" bIns="0"/>
          <a:p/>
        </p:txBody>
      </p:sp>
      <p:pic>
        <p:nvPicPr>
          <p:cNvPr id="506" name="Picture 505"/>
          <p:cNvPicPr/>
          <p:nvPr/>
        </p:nvPicPr>
        <p:blipFill>
          <a:blip r:embed="rId2"/>
          <a:stretch>
            <a:fillRect/>
          </a:stretch>
        </p:blipFill>
        <p:spPr>
          <a:xfrm>
            <a:off x="2702160" y="1203480"/>
            <a:ext cx="3738600" cy="2982960"/>
          </a:xfrm>
          <a:prstGeom prst="rect">
            <a:avLst/>
          </a:prstGeom>
          <a:ln>
            <a:noFill/>
          </a:ln>
        </p:spPr>
      </p:pic>
      <p:pic>
        <p:nvPicPr>
          <p:cNvPr id="507" name="Picture 506"/>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11"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13"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15" name="PlaceHolder 2"/>
          <p:cNvSpPr>
            <a:spLocks noGrp="1"/>
          </p:cNvSpPr>
          <p:nvPr>
            <p:ph type="body"/>
          </p:nvPr>
        </p:nvSpPr>
        <p:spPr>
          <a:xfrm>
            <a:off x="457200" y="1203480"/>
            <a:ext cx="4015800" cy="2982960"/>
          </a:xfrm>
          <a:prstGeom prst="rect">
            <a:avLst/>
          </a:prstGeom>
        </p:spPr>
        <p:txBody>
          <a:bodyPr lIns="0" tIns="0" rIns="0" bIns="0"/>
          <a:p/>
        </p:txBody>
      </p:sp>
      <p:sp>
        <p:nvSpPr>
          <p:cNvPr id="516"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7"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8"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20" name="PlaceHolder 2"/>
          <p:cNvSpPr>
            <a:spLocks noGrp="1"/>
          </p:cNvSpPr>
          <p:nvPr>
            <p:ph type="body"/>
          </p:nvPr>
        </p:nvSpPr>
        <p:spPr>
          <a:xfrm>
            <a:off x="457200" y="1203480"/>
            <a:ext cx="4015800" cy="1422720"/>
          </a:xfrm>
          <a:prstGeom prst="rect">
            <a:avLst/>
          </a:prstGeom>
        </p:spPr>
        <p:txBody>
          <a:bodyPr lIns="0" tIns="0" rIns="0" bIns="0"/>
          <a:p/>
        </p:txBody>
      </p:sp>
      <p:sp>
        <p:nvSpPr>
          <p:cNvPr id="521" name="PlaceHolder 3"/>
          <p:cNvSpPr>
            <a:spLocks noGrp="1"/>
          </p:cNvSpPr>
          <p:nvPr>
            <p:ph type="body"/>
          </p:nvPr>
        </p:nvSpPr>
        <p:spPr>
          <a:xfrm>
            <a:off x="457200" y="2761920"/>
            <a:ext cx="4015800" cy="1422720"/>
          </a:xfrm>
          <a:prstGeom prst="rect">
            <a:avLst/>
          </a:prstGeom>
        </p:spPr>
        <p:txBody>
          <a:bodyPr lIns="0" tIns="0" rIns="0" bIns="0"/>
          <a:p/>
        </p:txBody>
      </p:sp>
      <p:sp>
        <p:nvSpPr>
          <p:cNvPr id="522"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24" name="PlaceHolder 2"/>
          <p:cNvSpPr>
            <a:spLocks noGrp="1"/>
          </p:cNvSpPr>
          <p:nvPr>
            <p:ph type="body"/>
          </p:nvPr>
        </p:nvSpPr>
        <p:spPr>
          <a:xfrm>
            <a:off x="457200" y="1203480"/>
            <a:ext cx="4015800" cy="2982960"/>
          </a:xfrm>
          <a:prstGeom prst="rect">
            <a:avLst/>
          </a:prstGeom>
        </p:spPr>
        <p:txBody>
          <a:bodyPr lIns="0" tIns="0" rIns="0" bIns="0"/>
          <a:p/>
        </p:txBody>
      </p:sp>
      <p:sp>
        <p:nvSpPr>
          <p:cNvPr id="525" name="PlaceHolder 3"/>
          <p:cNvSpPr>
            <a:spLocks noGrp="1"/>
          </p:cNvSpPr>
          <p:nvPr>
            <p:ph type="body"/>
          </p:nvPr>
        </p:nvSpPr>
        <p:spPr>
          <a:xfrm>
            <a:off x="4674240" y="1203480"/>
            <a:ext cx="4015800" cy="1422720"/>
          </a:xfrm>
          <a:prstGeom prst="rect">
            <a:avLst/>
          </a:prstGeom>
        </p:spPr>
        <p:txBody>
          <a:bodyPr lIns="0" tIns="0" rIns="0" bIns="0"/>
          <a:p/>
        </p:txBody>
      </p:sp>
      <p:sp>
        <p:nvSpPr>
          <p:cNvPr id="526"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28" name="PlaceHolder 2"/>
          <p:cNvSpPr>
            <a:spLocks noGrp="1"/>
          </p:cNvSpPr>
          <p:nvPr>
            <p:ph type="body"/>
          </p:nvPr>
        </p:nvSpPr>
        <p:spPr>
          <a:xfrm>
            <a:off x="457200" y="1203480"/>
            <a:ext cx="4015800" cy="1422720"/>
          </a:xfrm>
          <a:prstGeom prst="rect">
            <a:avLst/>
          </a:prstGeom>
        </p:spPr>
        <p:txBody>
          <a:bodyPr lIns="0" tIns="0" rIns="0" bIns="0"/>
          <a:p/>
        </p:txBody>
      </p:sp>
      <p:sp>
        <p:nvSpPr>
          <p:cNvPr id="529" name="PlaceHolder 3"/>
          <p:cNvSpPr>
            <a:spLocks noGrp="1"/>
          </p:cNvSpPr>
          <p:nvPr>
            <p:ph type="body"/>
          </p:nvPr>
        </p:nvSpPr>
        <p:spPr>
          <a:xfrm>
            <a:off x="4674240" y="1203480"/>
            <a:ext cx="4015800" cy="1422720"/>
          </a:xfrm>
          <a:prstGeom prst="rect">
            <a:avLst/>
          </a:prstGeom>
        </p:spPr>
        <p:txBody>
          <a:bodyPr lIns="0" tIns="0" rIns="0" bIns="0"/>
          <a:p/>
        </p:txBody>
      </p:sp>
      <p:sp>
        <p:nvSpPr>
          <p:cNvPr id="530"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32" name="PlaceHolder 2"/>
          <p:cNvSpPr>
            <a:spLocks noGrp="1"/>
          </p:cNvSpPr>
          <p:nvPr>
            <p:ph type="body"/>
          </p:nvPr>
        </p:nvSpPr>
        <p:spPr>
          <a:xfrm>
            <a:off x="457200" y="1203480"/>
            <a:ext cx="8229240" cy="1422720"/>
          </a:xfrm>
          <a:prstGeom prst="rect">
            <a:avLst/>
          </a:prstGeom>
        </p:spPr>
        <p:txBody>
          <a:bodyPr lIns="0" tIns="0" rIns="0" bIns="0"/>
          <a:p/>
        </p:txBody>
      </p:sp>
      <p:sp>
        <p:nvSpPr>
          <p:cNvPr id="533"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35" name="PlaceHolder 2"/>
          <p:cNvSpPr>
            <a:spLocks noGrp="1"/>
          </p:cNvSpPr>
          <p:nvPr>
            <p:ph type="body"/>
          </p:nvPr>
        </p:nvSpPr>
        <p:spPr>
          <a:xfrm>
            <a:off x="457200" y="1203480"/>
            <a:ext cx="4015800" cy="1422720"/>
          </a:xfrm>
          <a:prstGeom prst="rect">
            <a:avLst/>
          </a:prstGeom>
        </p:spPr>
        <p:txBody>
          <a:bodyPr lIns="0" tIns="0" rIns="0" bIns="0"/>
          <a:p/>
        </p:txBody>
      </p:sp>
      <p:sp>
        <p:nvSpPr>
          <p:cNvPr id="536" name="PlaceHolder 3"/>
          <p:cNvSpPr>
            <a:spLocks noGrp="1"/>
          </p:cNvSpPr>
          <p:nvPr>
            <p:ph type="body"/>
          </p:nvPr>
        </p:nvSpPr>
        <p:spPr>
          <a:xfrm>
            <a:off x="4674240" y="1203480"/>
            <a:ext cx="4015800" cy="1422720"/>
          </a:xfrm>
          <a:prstGeom prst="rect">
            <a:avLst/>
          </a:prstGeom>
        </p:spPr>
        <p:txBody>
          <a:bodyPr lIns="0" tIns="0" rIns="0" bIns="0"/>
          <a:p/>
        </p:txBody>
      </p:sp>
      <p:sp>
        <p:nvSpPr>
          <p:cNvPr id="537" name="PlaceHolder 4"/>
          <p:cNvSpPr>
            <a:spLocks noGrp="1"/>
          </p:cNvSpPr>
          <p:nvPr>
            <p:ph type="body"/>
          </p:nvPr>
        </p:nvSpPr>
        <p:spPr>
          <a:xfrm>
            <a:off x="4674240" y="2761920"/>
            <a:ext cx="4015800" cy="1422720"/>
          </a:xfrm>
          <a:prstGeom prst="rect">
            <a:avLst/>
          </a:prstGeom>
        </p:spPr>
        <p:txBody>
          <a:bodyPr lIns="0" tIns="0" rIns="0" bIns="0"/>
          <a:p/>
        </p:txBody>
      </p:sp>
      <p:sp>
        <p:nvSpPr>
          <p:cNvPr id="538"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40" name="PlaceHolder 2"/>
          <p:cNvSpPr>
            <a:spLocks noGrp="1"/>
          </p:cNvSpPr>
          <p:nvPr>
            <p:ph type="body"/>
          </p:nvPr>
        </p:nvSpPr>
        <p:spPr>
          <a:xfrm>
            <a:off x="457200" y="1203480"/>
            <a:ext cx="8229240" cy="2982960"/>
          </a:xfrm>
          <a:prstGeom prst="rect">
            <a:avLst/>
          </a:prstGeom>
        </p:spPr>
        <p:txBody>
          <a:bodyPr lIns="0" tIns="0" rIns="0" bIns="0"/>
          <a:p/>
        </p:txBody>
      </p:sp>
      <p:sp>
        <p:nvSpPr>
          <p:cNvPr id="541" name="PlaceHolder 3"/>
          <p:cNvSpPr>
            <a:spLocks noGrp="1"/>
          </p:cNvSpPr>
          <p:nvPr>
            <p:ph type="body"/>
          </p:nvPr>
        </p:nvSpPr>
        <p:spPr>
          <a:xfrm>
            <a:off x="457200" y="1203480"/>
            <a:ext cx="8229240" cy="2982960"/>
          </a:xfrm>
          <a:prstGeom prst="rect">
            <a:avLst/>
          </a:prstGeom>
        </p:spPr>
        <p:txBody>
          <a:bodyPr lIns="0" tIns="0" rIns="0" bIns="0"/>
          <a:p/>
        </p:txBody>
      </p:sp>
      <p:pic>
        <p:nvPicPr>
          <p:cNvPr id="542" name="Picture 541"/>
          <p:cNvPicPr/>
          <p:nvPr/>
        </p:nvPicPr>
        <p:blipFill>
          <a:blip r:embed="rId2"/>
          <a:stretch>
            <a:fillRect/>
          </a:stretch>
        </p:blipFill>
        <p:spPr>
          <a:xfrm>
            <a:off x="2702160" y="1203480"/>
            <a:ext cx="3738600" cy="2982960"/>
          </a:xfrm>
          <a:prstGeom prst="rect">
            <a:avLst/>
          </a:prstGeom>
          <a:ln>
            <a:noFill/>
          </a:ln>
        </p:spPr>
      </p:pic>
      <p:pic>
        <p:nvPicPr>
          <p:cNvPr id="543" name="Picture 542"/>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48" name="PlaceHolder 2"/>
          <p:cNvSpPr>
            <a:spLocks noGrp="1"/>
          </p:cNvSpPr>
          <p:nvPr>
            <p:ph type="body"/>
          </p:nvPr>
        </p:nvSpPr>
        <p:spPr>
          <a:xfrm>
            <a:off x="457200" y="1203480"/>
            <a:ext cx="4015800" cy="1422720"/>
          </a:xfrm>
          <a:prstGeom prst="rect">
            <a:avLst/>
          </a:prstGeom>
        </p:spPr>
        <p:txBody>
          <a:bodyPr lIns="0" tIns="0" rIns="0" bIns="0"/>
          <a:p/>
        </p:txBody>
      </p:sp>
      <p:sp>
        <p:nvSpPr>
          <p:cNvPr id="49" name="PlaceHolder 3"/>
          <p:cNvSpPr>
            <a:spLocks noGrp="1"/>
          </p:cNvSpPr>
          <p:nvPr>
            <p:ph type="body"/>
          </p:nvPr>
        </p:nvSpPr>
        <p:spPr>
          <a:xfrm>
            <a:off x="457200" y="2761920"/>
            <a:ext cx="4015800" cy="1422720"/>
          </a:xfrm>
          <a:prstGeom prst="rect">
            <a:avLst/>
          </a:prstGeom>
        </p:spPr>
        <p:txBody>
          <a:bodyPr lIns="0" tIns="0" rIns="0" bIns="0"/>
          <a:p/>
        </p:txBody>
      </p:sp>
      <p:sp>
        <p:nvSpPr>
          <p:cNvPr id="50"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3"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2" name="PlaceHolder 2"/>
          <p:cNvSpPr>
            <a:spLocks noGrp="1"/>
          </p:cNvSpPr>
          <p:nvPr>
            <p:ph type="body"/>
          </p:nvPr>
        </p:nvSpPr>
        <p:spPr>
          <a:xfrm>
            <a:off x="457200" y="1203480"/>
            <a:ext cx="4015800" cy="2982960"/>
          </a:xfrm>
          <a:prstGeom prst="rect">
            <a:avLst/>
          </a:prstGeom>
        </p:spPr>
        <p:txBody>
          <a:bodyPr lIns="0" tIns="0" rIns="0" bIns="0"/>
          <a:p/>
        </p:txBody>
      </p:sp>
      <p:sp>
        <p:nvSpPr>
          <p:cNvPr id="53" name="PlaceHolder 3"/>
          <p:cNvSpPr>
            <a:spLocks noGrp="1"/>
          </p:cNvSpPr>
          <p:nvPr>
            <p:ph type="body"/>
          </p:nvPr>
        </p:nvSpPr>
        <p:spPr>
          <a:xfrm>
            <a:off x="4674240" y="1203480"/>
            <a:ext cx="4015800" cy="1422720"/>
          </a:xfrm>
          <a:prstGeom prst="rect">
            <a:avLst/>
          </a:prstGeom>
        </p:spPr>
        <p:txBody>
          <a:bodyPr lIns="0" tIns="0" rIns="0" bIns="0"/>
          <a:p/>
        </p:txBody>
      </p:sp>
      <p:sp>
        <p:nvSpPr>
          <p:cNvPr id="54"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6" name="PlaceHolder 2"/>
          <p:cNvSpPr>
            <a:spLocks noGrp="1"/>
          </p:cNvSpPr>
          <p:nvPr>
            <p:ph type="body"/>
          </p:nvPr>
        </p:nvSpPr>
        <p:spPr>
          <a:xfrm>
            <a:off x="457200" y="1203480"/>
            <a:ext cx="4015800" cy="1422720"/>
          </a:xfrm>
          <a:prstGeom prst="rect">
            <a:avLst/>
          </a:prstGeom>
        </p:spPr>
        <p:txBody>
          <a:bodyPr lIns="0" tIns="0" rIns="0" bIns="0"/>
          <a:p/>
        </p:txBody>
      </p:sp>
      <p:sp>
        <p:nvSpPr>
          <p:cNvPr id="57" name="PlaceHolder 3"/>
          <p:cNvSpPr>
            <a:spLocks noGrp="1"/>
          </p:cNvSpPr>
          <p:nvPr>
            <p:ph type="body"/>
          </p:nvPr>
        </p:nvSpPr>
        <p:spPr>
          <a:xfrm>
            <a:off x="4674240" y="1203480"/>
            <a:ext cx="4015800" cy="1422720"/>
          </a:xfrm>
          <a:prstGeom prst="rect">
            <a:avLst/>
          </a:prstGeom>
        </p:spPr>
        <p:txBody>
          <a:bodyPr lIns="0" tIns="0" rIns="0" bIns="0"/>
          <a:p/>
        </p:txBody>
      </p:sp>
      <p:sp>
        <p:nvSpPr>
          <p:cNvPr id="58"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60" name="PlaceHolder 2"/>
          <p:cNvSpPr>
            <a:spLocks noGrp="1"/>
          </p:cNvSpPr>
          <p:nvPr>
            <p:ph type="body"/>
          </p:nvPr>
        </p:nvSpPr>
        <p:spPr>
          <a:xfrm>
            <a:off x="457200" y="1203480"/>
            <a:ext cx="8229240" cy="1422720"/>
          </a:xfrm>
          <a:prstGeom prst="rect">
            <a:avLst/>
          </a:prstGeom>
        </p:spPr>
        <p:txBody>
          <a:bodyPr lIns="0" tIns="0" rIns="0" bIns="0"/>
          <a:p/>
        </p:txBody>
      </p:sp>
      <p:sp>
        <p:nvSpPr>
          <p:cNvPr id="61"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63" name="PlaceHolder 2"/>
          <p:cNvSpPr>
            <a:spLocks noGrp="1"/>
          </p:cNvSpPr>
          <p:nvPr>
            <p:ph type="body"/>
          </p:nvPr>
        </p:nvSpPr>
        <p:spPr>
          <a:xfrm>
            <a:off x="457200" y="1203480"/>
            <a:ext cx="4015800" cy="1422720"/>
          </a:xfrm>
          <a:prstGeom prst="rect">
            <a:avLst/>
          </a:prstGeom>
        </p:spPr>
        <p:txBody>
          <a:bodyPr lIns="0" tIns="0" rIns="0" bIns="0"/>
          <a:p/>
        </p:txBody>
      </p:sp>
      <p:sp>
        <p:nvSpPr>
          <p:cNvPr id="64" name="PlaceHolder 3"/>
          <p:cNvSpPr>
            <a:spLocks noGrp="1"/>
          </p:cNvSpPr>
          <p:nvPr>
            <p:ph type="body"/>
          </p:nvPr>
        </p:nvSpPr>
        <p:spPr>
          <a:xfrm>
            <a:off x="4674240" y="1203480"/>
            <a:ext cx="4015800" cy="1422720"/>
          </a:xfrm>
          <a:prstGeom prst="rect">
            <a:avLst/>
          </a:prstGeom>
        </p:spPr>
        <p:txBody>
          <a:bodyPr lIns="0" tIns="0" rIns="0" bIns="0"/>
          <a:p/>
        </p:txBody>
      </p:sp>
      <p:sp>
        <p:nvSpPr>
          <p:cNvPr id="65" name="PlaceHolder 4"/>
          <p:cNvSpPr>
            <a:spLocks noGrp="1"/>
          </p:cNvSpPr>
          <p:nvPr>
            <p:ph type="body"/>
          </p:nvPr>
        </p:nvSpPr>
        <p:spPr>
          <a:xfrm>
            <a:off x="4674240" y="2761920"/>
            <a:ext cx="4015800" cy="1422720"/>
          </a:xfrm>
          <a:prstGeom prst="rect">
            <a:avLst/>
          </a:prstGeom>
        </p:spPr>
        <p:txBody>
          <a:bodyPr lIns="0" tIns="0" rIns="0" bIns="0"/>
          <a:p/>
        </p:txBody>
      </p:sp>
      <p:sp>
        <p:nvSpPr>
          <p:cNvPr id="66"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68" name="PlaceHolder 2"/>
          <p:cNvSpPr>
            <a:spLocks noGrp="1"/>
          </p:cNvSpPr>
          <p:nvPr>
            <p:ph type="body"/>
          </p:nvPr>
        </p:nvSpPr>
        <p:spPr>
          <a:xfrm>
            <a:off x="457200" y="1203480"/>
            <a:ext cx="8229240" cy="2982960"/>
          </a:xfrm>
          <a:prstGeom prst="rect">
            <a:avLst/>
          </a:prstGeom>
        </p:spPr>
        <p:txBody>
          <a:bodyPr lIns="0" tIns="0" rIns="0" bIns="0"/>
          <a:p/>
        </p:txBody>
      </p:sp>
      <p:sp>
        <p:nvSpPr>
          <p:cNvPr id="69" name="PlaceHolder 3"/>
          <p:cNvSpPr>
            <a:spLocks noGrp="1"/>
          </p:cNvSpPr>
          <p:nvPr>
            <p:ph type="body"/>
          </p:nvPr>
        </p:nvSpPr>
        <p:spPr>
          <a:xfrm>
            <a:off x="457200" y="1203480"/>
            <a:ext cx="8229240" cy="2982960"/>
          </a:xfrm>
          <a:prstGeom prst="rect">
            <a:avLst/>
          </a:prstGeom>
        </p:spPr>
        <p:txBody>
          <a:bodyPr lIns="0" tIns="0" rIns="0" bIns="0"/>
          <a:p/>
        </p:txBody>
      </p:sp>
      <p:pic>
        <p:nvPicPr>
          <p:cNvPr id="70" name="Picture 69"/>
          <p:cNvPicPr/>
          <p:nvPr/>
        </p:nvPicPr>
        <p:blipFill>
          <a:blip r:embed="rId2"/>
          <a:stretch>
            <a:fillRect/>
          </a:stretch>
        </p:blipFill>
        <p:spPr>
          <a:xfrm>
            <a:off x="2702160" y="1203480"/>
            <a:ext cx="3738600" cy="2982960"/>
          </a:xfrm>
          <a:prstGeom prst="rect">
            <a:avLst/>
          </a:prstGeom>
          <a:ln>
            <a:noFill/>
          </a:ln>
        </p:spPr>
      </p:pic>
      <p:pic>
        <p:nvPicPr>
          <p:cNvPr id="71" name="Picture 70"/>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76"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78"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80" name="PlaceHolder 2"/>
          <p:cNvSpPr>
            <a:spLocks noGrp="1"/>
          </p:cNvSpPr>
          <p:nvPr>
            <p:ph type="body"/>
          </p:nvPr>
        </p:nvSpPr>
        <p:spPr>
          <a:xfrm>
            <a:off x="457200" y="1203480"/>
            <a:ext cx="4015800" cy="2982960"/>
          </a:xfrm>
          <a:prstGeom prst="rect">
            <a:avLst/>
          </a:prstGeom>
        </p:spPr>
        <p:txBody>
          <a:bodyPr lIns="0" tIns="0" rIns="0" bIns="0"/>
          <a:p/>
        </p:txBody>
      </p:sp>
      <p:sp>
        <p:nvSpPr>
          <p:cNvPr id="81"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5"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85" name="PlaceHolder 2"/>
          <p:cNvSpPr>
            <a:spLocks noGrp="1"/>
          </p:cNvSpPr>
          <p:nvPr>
            <p:ph type="body"/>
          </p:nvPr>
        </p:nvSpPr>
        <p:spPr>
          <a:xfrm>
            <a:off x="457200" y="1203480"/>
            <a:ext cx="4015800" cy="1422720"/>
          </a:xfrm>
          <a:prstGeom prst="rect">
            <a:avLst/>
          </a:prstGeom>
        </p:spPr>
        <p:txBody>
          <a:bodyPr lIns="0" tIns="0" rIns="0" bIns="0"/>
          <a:p/>
        </p:txBody>
      </p:sp>
      <p:sp>
        <p:nvSpPr>
          <p:cNvPr id="86" name="PlaceHolder 3"/>
          <p:cNvSpPr>
            <a:spLocks noGrp="1"/>
          </p:cNvSpPr>
          <p:nvPr>
            <p:ph type="body"/>
          </p:nvPr>
        </p:nvSpPr>
        <p:spPr>
          <a:xfrm>
            <a:off x="457200" y="2761920"/>
            <a:ext cx="4015800" cy="1422720"/>
          </a:xfrm>
          <a:prstGeom prst="rect">
            <a:avLst/>
          </a:prstGeom>
        </p:spPr>
        <p:txBody>
          <a:bodyPr lIns="0" tIns="0" rIns="0" bIns="0"/>
          <a:p/>
        </p:txBody>
      </p:sp>
      <p:sp>
        <p:nvSpPr>
          <p:cNvPr id="87"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89" name="PlaceHolder 2"/>
          <p:cNvSpPr>
            <a:spLocks noGrp="1"/>
          </p:cNvSpPr>
          <p:nvPr>
            <p:ph type="body"/>
          </p:nvPr>
        </p:nvSpPr>
        <p:spPr>
          <a:xfrm>
            <a:off x="457200" y="1203480"/>
            <a:ext cx="4015800" cy="2982960"/>
          </a:xfrm>
          <a:prstGeom prst="rect">
            <a:avLst/>
          </a:prstGeom>
        </p:spPr>
        <p:txBody>
          <a:bodyPr lIns="0" tIns="0" rIns="0" bIns="0"/>
          <a:p/>
        </p:txBody>
      </p:sp>
      <p:sp>
        <p:nvSpPr>
          <p:cNvPr id="90" name="PlaceHolder 3"/>
          <p:cNvSpPr>
            <a:spLocks noGrp="1"/>
          </p:cNvSpPr>
          <p:nvPr>
            <p:ph type="body"/>
          </p:nvPr>
        </p:nvSpPr>
        <p:spPr>
          <a:xfrm>
            <a:off x="4674240" y="1203480"/>
            <a:ext cx="4015800" cy="1422720"/>
          </a:xfrm>
          <a:prstGeom prst="rect">
            <a:avLst/>
          </a:prstGeom>
        </p:spPr>
        <p:txBody>
          <a:bodyPr lIns="0" tIns="0" rIns="0" bIns="0"/>
          <a:p/>
        </p:txBody>
      </p:sp>
      <p:sp>
        <p:nvSpPr>
          <p:cNvPr id="91"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93" name="PlaceHolder 2"/>
          <p:cNvSpPr>
            <a:spLocks noGrp="1"/>
          </p:cNvSpPr>
          <p:nvPr>
            <p:ph type="body"/>
          </p:nvPr>
        </p:nvSpPr>
        <p:spPr>
          <a:xfrm>
            <a:off x="457200" y="1203480"/>
            <a:ext cx="4015800" cy="1422720"/>
          </a:xfrm>
          <a:prstGeom prst="rect">
            <a:avLst/>
          </a:prstGeom>
        </p:spPr>
        <p:txBody>
          <a:bodyPr lIns="0" tIns="0" rIns="0" bIns="0"/>
          <a:p/>
        </p:txBody>
      </p:sp>
      <p:sp>
        <p:nvSpPr>
          <p:cNvPr id="94" name="PlaceHolder 3"/>
          <p:cNvSpPr>
            <a:spLocks noGrp="1"/>
          </p:cNvSpPr>
          <p:nvPr>
            <p:ph type="body"/>
          </p:nvPr>
        </p:nvSpPr>
        <p:spPr>
          <a:xfrm>
            <a:off x="4674240" y="1203480"/>
            <a:ext cx="4015800" cy="1422720"/>
          </a:xfrm>
          <a:prstGeom prst="rect">
            <a:avLst/>
          </a:prstGeom>
        </p:spPr>
        <p:txBody>
          <a:bodyPr lIns="0" tIns="0" rIns="0" bIns="0"/>
          <a:p/>
        </p:txBody>
      </p:sp>
      <p:sp>
        <p:nvSpPr>
          <p:cNvPr id="95"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97" name="PlaceHolder 2"/>
          <p:cNvSpPr>
            <a:spLocks noGrp="1"/>
          </p:cNvSpPr>
          <p:nvPr>
            <p:ph type="body"/>
          </p:nvPr>
        </p:nvSpPr>
        <p:spPr>
          <a:xfrm>
            <a:off x="457200" y="1203480"/>
            <a:ext cx="8229240" cy="1422720"/>
          </a:xfrm>
          <a:prstGeom prst="rect">
            <a:avLst/>
          </a:prstGeom>
        </p:spPr>
        <p:txBody>
          <a:bodyPr lIns="0" tIns="0" rIns="0" bIns="0"/>
          <a:p/>
        </p:txBody>
      </p:sp>
      <p:sp>
        <p:nvSpPr>
          <p:cNvPr id="98"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00" name="PlaceHolder 2"/>
          <p:cNvSpPr>
            <a:spLocks noGrp="1"/>
          </p:cNvSpPr>
          <p:nvPr>
            <p:ph type="body"/>
          </p:nvPr>
        </p:nvSpPr>
        <p:spPr>
          <a:xfrm>
            <a:off x="457200" y="1203480"/>
            <a:ext cx="4015800" cy="1422720"/>
          </a:xfrm>
          <a:prstGeom prst="rect">
            <a:avLst/>
          </a:prstGeom>
        </p:spPr>
        <p:txBody>
          <a:bodyPr lIns="0" tIns="0" rIns="0" bIns="0"/>
          <a:p/>
        </p:txBody>
      </p:sp>
      <p:sp>
        <p:nvSpPr>
          <p:cNvPr id="101" name="PlaceHolder 3"/>
          <p:cNvSpPr>
            <a:spLocks noGrp="1"/>
          </p:cNvSpPr>
          <p:nvPr>
            <p:ph type="body"/>
          </p:nvPr>
        </p:nvSpPr>
        <p:spPr>
          <a:xfrm>
            <a:off x="4674240" y="1203480"/>
            <a:ext cx="4015800" cy="1422720"/>
          </a:xfrm>
          <a:prstGeom prst="rect">
            <a:avLst/>
          </a:prstGeom>
        </p:spPr>
        <p:txBody>
          <a:bodyPr lIns="0" tIns="0" rIns="0" bIns="0"/>
          <a:p/>
        </p:txBody>
      </p:sp>
      <p:sp>
        <p:nvSpPr>
          <p:cNvPr id="102" name="PlaceHolder 4"/>
          <p:cNvSpPr>
            <a:spLocks noGrp="1"/>
          </p:cNvSpPr>
          <p:nvPr>
            <p:ph type="body"/>
          </p:nvPr>
        </p:nvSpPr>
        <p:spPr>
          <a:xfrm>
            <a:off x="4674240" y="2761920"/>
            <a:ext cx="4015800" cy="1422720"/>
          </a:xfrm>
          <a:prstGeom prst="rect">
            <a:avLst/>
          </a:prstGeom>
        </p:spPr>
        <p:txBody>
          <a:bodyPr lIns="0" tIns="0" rIns="0" bIns="0"/>
          <a:p/>
        </p:txBody>
      </p:sp>
      <p:sp>
        <p:nvSpPr>
          <p:cNvPr id="103"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05" name="PlaceHolder 2"/>
          <p:cNvSpPr>
            <a:spLocks noGrp="1"/>
          </p:cNvSpPr>
          <p:nvPr>
            <p:ph type="body"/>
          </p:nvPr>
        </p:nvSpPr>
        <p:spPr>
          <a:xfrm>
            <a:off x="457200" y="1203480"/>
            <a:ext cx="8229240" cy="2982960"/>
          </a:xfrm>
          <a:prstGeom prst="rect">
            <a:avLst/>
          </a:prstGeom>
        </p:spPr>
        <p:txBody>
          <a:bodyPr lIns="0" tIns="0" rIns="0" bIns="0"/>
          <a:p/>
        </p:txBody>
      </p:sp>
      <p:sp>
        <p:nvSpPr>
          <p:cNvPr id="106" name="PlaceHolder 3"/>
          <p:cNvSpPr>
            <a:spLocks noGrp="1"/>
          </p:cNvSpPr>
          <p:nvPr>
            <p:ph type="body"/>
          </p:nvPr>
        </p:nvSpPr>
        <p:spPr>
          <a:xfrm>
            <a:off x="457200" y="1203480"/>
            <a:ext cx="8229240" cy="2982960"/>
          </a:xfrm>
          <a:prstGeom prst="rect">
            <a:avLst/>
          </a:prstGeom>
        </p:spPr>
        <p:txBody>
          <a:bodyPr lIns="0" tIns="0" rIns="0" bIns="0"/>
          <a:p/>
        </p:txBody>
      </p:sp>
      <p:pic>
        <p:nvPicPr>
          <p:cNvPr id="107" name="Picture 106"/>
          <p:cNvPicPr/>
          <p:nvPr/>
        </p:nvPicPr>
        <p:blipFill>
          <a:blip r:embed="rId2"/>
          <a:stretch>
            <a:fillRect/>
          </a:stretch>
        </p:blipFill>
        <p:spPr>
          <a:xfrm>
            <a:off x="2702160" y="1203480"/>
            <a:ext cx="3738600" cy="2982960"/>
          </a:xfrm>
          <a:prstGeom prst="rect">
            <a:avLst/>
          </a:prstGeom>
          <a:ln>
            <a:noFill/>
          </a:ln>
        </p:spPr>
      </p:pic>
      <p:pic>
        <p:nvPicPr>
          <p:cNvPr id="108" name="Picture 107"/>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12"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14"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7" name="PlaceHolder 2"/>
          <p:cNvSpPr>
            <a:spLocks noGrp="1"/>
          </p:cNvSpPr>
          <p:nvPr>
            <p:ph type="body"/>
          </p:nvPr>
        </p:nvSpPr>
        <p:spPr>
          <a:xfrm>
            <a:off x="457200" y="1203480"/>
            <a:ext cx="4015800" cy="2982960"/>
          </a:xfrm>
          <a:prstGeom prst="rect">
            <a:avLst/>
          </a:prstGeom>
        </p:spPr>
        <p:txBody>
          <a:bodyPr lIns="0" tIns="0" rIns="0" bIns="0"/>
          <a:p/>
        </p:txBody>
      </p:sp>
      <p:sp>
        <p:nvSpPr>
          <p:cNvPr id="8"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16" name="PlaceHolder 2"/>
          <p:cNvSpPr>
            <a:spLocks noGrp="1"/>
          </p:cNvSpPr>
          <p:nvPr>
            <p:ph type="body"/>
          </p:nvPr>
        </p:nvSpPr>
        <p:spPr>
          <a:xfrm>
            <a:off x="457200" y="1203480"/>
            <a:ext cx="4015800" cy="2982960"/>
          </a:xfrm>
          <a:prstGeom prst="rect">
            <a:avLst/>
          </a:prstGeom>
        </p:spPr>
        <p:txBody>
          <a:bodyPr lIns="0" tIns="0" rIns="0" bIns="0"/>
          <a:p/>
        </p:txBody>
      </p:sp>
      <p:sp>
        <p:nvSpPr>
          <p:cNvPr id="117"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21" name="PlaceHolder 2"/>
          <p:cNvSpPr>
            <a:spLocks noGrp="1"/>
          </p:cNvSpPr>
          <p:nvPr>
            <p:ph type="body"/>
          </p:nvPr>
        </p:nvSpPr>
        <p:spPr>
          <a:xfrm>
            <a:off x="457200" y="1203480"/>
            <a:ext cx="4015800" cy="1422720"/>
          </a:xfrm>
          <a:prstGeom prst="rect">
            <a:avLst/>
          </a:prstGeom>
        </p:spPr>
        <p:txBody>
          <a:bodyPr lIns="0" tIns="0" rIns="0" bIns="0"/>
          <a:p/>
        </p:txBody>
      </p:sp>
      <p:sp>
        <p:nvSpPr>
          <p:cNvPr id="122" name="PlaceHolder 3"/>
          <p:cNvSpPr>
            <a:spLocks noGrp="1"/>
          </p:cNvSpPr>
          <p:nvPr>
            <p:ph type="body"/>
          </p:nvPr>
        </p:nvSpPr>
        <p:spPr>
          <a:xfrm>
            <a:off x="457200" y="2761920"/>
            <a:ext cx="4015800" cy="1422720"/>
          </a:xfrm>
          <a:prstGeom prst="rect">
            <a:avLst/>
          </a:prstGeom>
        </p:spPr>
        <p:txBody>
          <a:bodyPr lIns="0" tIns="0" rIns="0" bIns="0"/>
          <a:p/>
        </p:txBody>
      </p:sp>
      <p:sp>
        <p:nvSpPr>
          <p:cNvPr id="123"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25" name="PlaceHolder 2"/>
          <p:cNvSpPr>
            <a:spLocks noGrp="1"/>
          </p:cNvSpPr>
          <p:nvPr>
            <p:ph type="body"/>
          </p:nvPr>
        </p:nvSpPr>
        <p:spPr>
          <a:xfrm>
            <a:off x="457200" y="1203480"/>
            <a:ext cx="4015800" cy="2982960"/>
          </a:xfrm>
          <a:prstGeom prst="rect">
            <a:avLst/>
          </a:prstGeom>
        </p:spPr>
        <p:txBody>
          <a:bodyPr lIns="0" tIns="0" rIns="0" bIns="0"/>
          <a:p/>
        </p:txBody>
      </p:sp>
      <p:sp>
        <p:nvSpPr>
          <p:cNvPr id="126" name="PlaceHolder 3"/>
          <p:cNvSpPr>
            <a:spLocks noGrp="1"/>
          </p:cNvSpPr>
          <p:nvPr>
            <p:ph type="body"/>
          </p:nvPr>
        </p:nvSpPr>
        <p:spPr>
          <a:xfrm>
            <a:off x="4674240" y="1203480"/>
            <a:ext cx="4015800" cy="1422720"/>
          </a:xfrm>
          <a:prstGeom prst="rect">
            <a:avLst/>
          </a:prstGeom>
        </p:spPr>
        <p:txBody>
          <a:bodyPr lIns="0" tIns="0" rIns="0" bIns="0"/>
          <a:p/>
        </p:txBody>
      </p:sp>
      <p:sp>
        <p:nvSpPr>
          <p:cNvPr id="127"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29" name="PlaceHolder 2"/>
          <p:cNvSpPr>
            <a:spLocks noGrp="1"/>
          </p:cNvSpPr>
          <p:nvPr>
            <p:ph type="body"/>
          </p:nvPr>
        </p:nvSpPr>
        <p:spPr>
          <a:xfrm>
            <a:off x="457200" y="1203480"/>
            <a:ext cx="4015800" cy="1422720"/>
          </a:xfrm>
          <a:prstGeom prst="rect">
            <a:avLst/>
          </a:prstGeom>
        </p:spPr>
        <p:txBody>
          <a:bodyPr lIns="0" tIns="0" rIns="0" bIns="0"/>
          <a:p/>
        </p:txBody>
      </p:sp>
      <p:sp>
        <p:nvSpPr>
          <p:cNvPr id="130" name="PlaceHolder 3"/>
          <p:cNvSpPr>
            <a:spLocks noGrp="1"/>
          </p:cNvSpPr>
          <p:nvPr>
            <p:ph type="body"/>
          </p:nvPr>
        </p:nvSpPr>
        <p:spPr>
          <a:xfrm>
            <a:off x="4674240" y="1203480"/>
            <a:ext cx="4015800" cy="1422720"/>
          </a:xfrm>
          <a:prstGeom prst="rect">
            <a:avLst/>
          </a:prstGeom>
        </p:spPr>
        <p:txBody>
          <a:bodyPr lIns="0" tIns="0" rIns="0" bIns="0"/>
          <a:p/>
        </p:txBody>
      </p:sp>
      <p:sp>
        <p:nvSpPr>
          <p:cNvPr id="131"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33" name="PlaceHolder 2"/>
          <p:cNvSpPr>
            <a:spLocks noGrp="1"/>
          </p:cNvSpPr>
          <p:nvPr>
            <p:ph type="body"/>
          </p:nvPr>
        </p:nvSpPr>
        <p:spPr>
          <a:xfrm>
            <a:off x="457200" y="1203480"/>
            <a:ext cx="8229240" cy="1422720"/>
          </a:xfrm>
          <a:prstGeom prst="rect">
            <a:avLst/>
          </a:prstGeom>
        </p:spPr>
        <p:txBody>
          <a:bodyPr lIns="0" tIns="0" rIns="0" bIns="0"/>
          <a:p/>
        </p:txBody>
      </p:sp>
      <p:sp>
        <p:nvSpPr>
          <p:cNvPr id="134"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36" name="PlaceHolder 2"/>
          <p:cNvSpPr>
            <a:spLocks noGrp="1"/>
          </p:cNvSpPr>
          <p:nvPr>
            <p:ph type="body"/>
          </p:nvPr>
        </p:nvSpPr>
        <p:spPr>
          <a:xfrm>
            <a:off x="457200" y="1203480"/>
            <a:ext cx="4015800" cy="1422720"/>
          </a:xfrm>
          <a:prstGeom prst="rect">
            <a:avLst/>
          </a:prstGeom>
        </p:spPr>
        <p:txBody>
          <a:bodyPr lIns="0" tIns="0" rIns="0" bIns="0"/>
          <a:p/>
        </p:txBody>
      </p:sp>
      <p:sp>
        <p:nvSpPr>
          <p:cNvPr id="137" name="PlaceHolder 3"/>
          <p:cNvSpPr>
            <a:spLocks noGrp="1"/>
          </p:cNvSpPr>
          <p:nvPr>
            <p:ph type="body"/>
          </p:nvPr>
        </p:nvSpPr>
        <p:spPr>
          <a:xfrm>
            <a:off x="4674240" y="1203480"/>
            <a:ext cx="4015800" cy="1422720"/>
          </a:xfrm>
          <a:prstGeom prst="rect">
            <a:avLst/>
          </a:prstGeom>
        </p:spPr>
        <p:txBody>
          <a:bodyPr lIns="0" tIns="0" rIns="0" bIns="0"/>
          <a:p/>
        </p:txBody>
      </p:sp>
      <p:sp>
        <p:nvSpPr>
          <p:cNvPr id="138" name="PlaceHolder 4"/>
          <p:cNvSpPr>
            <a:spLocks noGrp="1"/>
          </p:cNvSpPr>
          <p:nvPr>
            <p:ph type="body"/>
          </p:nvPr>
        </p:nvSpPr>
        <p:spPr>
          <a:xfrm>
            <a:off x="4674240" y="2761920"/>
            <a:ext cx="4015800" cy="1422720"/>
          </a:xfrm>
          <a:prstGeom prst="rect">
            <a:avLst/>
          </a:prstGeom>
        </p:spPr>
        <p:txBody>
          <a:bodyPr lIns="0" tIns="0" rIns="0" bIns="0"/>
          <a:p/>
        </p:txBody>
      </p:sp>
      <p:sp>
        <p:nvSpPr>
          <p:cNvPr id="139"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41" name="PlaceHolder 2"/>
          <p:cNvSpPr>
            <a:spLocks noGrp="1"/>
          </p:cNvSpPr>
          <p:nvPr>
            <p:ph type="body"/>
          </p:nvPr>
        </p:nvSpPr>
        <p:spPr>
          <a:xfrm>
            <a:off x="457200" y="1203480"/>
            <a:ext cx="8229240" cy="2982960"/>
          </a:xfrm>
          <a:prstGeom prst="rect">
            <a:avLst/>
          </a:prstGeom>
        </p:spPr>
        <p:txBody>
          <a:bodyPr lIns="0" tIns="0" rIns="0" bIns="0"/>
          <a:p/>
        </p:txBody>
      </p:sp>
      <p:sp>
        <p:nvSpPr>
          <p:cNvPr id="142" name="PlaceHolder 3"/>
          <p:cNvSpPr>
            <a:spLocks noGrp="1"/>
          </p:cNvSpPr>
          <p:nvPr>
            <p:ph type="body"/>
          </p:nvPr>
        </p:nvSpPr>
        <p:spPr>
          <a:xfrm>
            <a:off x="457200" y="1203480"/>
            <a:ext cx="8229240" cy="2982960"/>
          </a:xfrm>
          <a:prstGeom prst="rect">
            <a:avLst/>
          </a:prstGeom>
        </p:spPr>
        <p:txBody>
          <a:bodyPr lIns="0" tIns="0" rIns="0" bIns="0"/>
          <a:p/>
        </p:txBody>
      </p:sp>
      <p:pic>
        <p:nvPicPr>
          <p:cNvPr id="143" name="Picture 142"/>
          <p:cNvPicPr/>
          <p:nvPr/>
        </p:nvPicPr>
        <p:blipFill>
          <a:blip r:embed="rId2"/>
          <a:stretch>
            <a:fillRect/>
          </a:stretch>
        </p:blipFill>
        <p:spPr>
          <a:xfrm>
            <a:off x="2702160" y="1203480"/>
            <a:ext cx="3738600" cy="2982960"/>
          </a:xfrm>
          <a:prstGeom prst="rect">
            <a:avLst/>
          </a:prstGeom>
          <a:ln>
            <a:noFill/>
          </a:ln>
        </p:spPr>
      </p:pic>
      <p:pic>
        <p:nvPicPr>
          <p:cNvPr id="144" name="Picture 143"/>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48"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50"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52" name="PlaceHolder 2"/>
          <p:cNvSpPr>
            <a:spLocks noGrp="1"/>
          </p:cNvSpPr>
          <p:nvPr>
            <p:ph type="body"/>
          </p:nvPr>
        </p:nvSpPr>
        <p:spPr>
          <a:xfrm>
            <a:off x="457200" y="1203480"/>
            <a:ext cx="4015800" cy="2982960"/>
          </a:xfrm>
          <a:prstGeom prst="rect">
            <a:avLst/>
          </a:prstGeom>
        </p:spPr>
        <p:txBody>
          <a:bodyPr lIns="0" tIns="0" rIns="0" bIns="0"/>
          <a:p/>
        </p:txBody>
      </p:sp>
      <p:sp>
        <p:nvSpPr>
          <p:cNvPr id="153"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57" name="PlaceHolder 2"/>
          <p:cNvSpPr>
            <a:spLocks noGrp="1"/>
          </p:cNvSpPr>
          <p:nvPr>
            <p:ph type="body"/>
          </p:nvPr>
        </p:nvSpPr>
        <p:spPr>
          <a:xfrm>
            <a:off x="457200" y="1203480"/>
            <a:ext cx="4015800" cy="1422720"/>
          </a:xfrm>
          <a:prstGeom prst="rect">
            <a:avLst/>
          </a:prstGeom>
        </p:spPr>
        <p:txBody>
          <a:bodyPr lIns="0" tIns="0" rIns="0" bIns="0"/>
          <a:p/>
        </p:txBody>
      </p:sp>
      <p:sp>
        <p:nvSpPr>
          <p:cNvPr id="158" name="PlaceHolder 3"/>
          <p:cNvSpPr>
            <a:spLocks noGrp="1"/>
          </p:cNvSpPr>
          <p:nvPr>
            <p:ph type="body"/>
          </p:nvPr>
        </p:nvSpPr>
        <p:spPr>
          <a:xfrm>
            <a:off x="457200" y="2761920"/>
            <a:ext cx="4015800" cy="1422720"/>
          </a:xfrm>
          <a:prstGeom prst="rect">
            <a:avLst/>
          </a:prstGeom>
        </p:spPr>
        <p:txBody>
          <a:bodyPr lIns="0" tIns="0" rIns="0" bIns="0"/>
          <a:p/>
        </p:txBody>
      </p:sp>
      <p:sp>
        <p:nvSpPr>
          <p:cNvPr id="159"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61" name="PlaceHolder 2"/>
          <p:cNvSpPr>
            <a:spLocks noGrp="1"/>
          </p:cNvSpPr>
          <p:nvPr>
            <p:ph type="body"/>
          </p:nvPr>
        </p:nvSpPr>
        <p:spPr>
          <a:xfrm>
            <a:off x="457200" y="1203480"/>
            <a:ext cx="4015800" cy="2982960"/>
          </a:xfrm>
          <a:prstGeom prst="rect">
            <a:avLst/>
          </a:prstGeom>
        </p:spPr>
        <p:txBody>
          <a:bodyPr lIns="0" tIns="0" rIns="0" bIns="0"/>
          <a:p/>
        </p:txBody>
      </p:sp>
      <p:sp>
        <p:nvSpPr>
          <p:cNvPr id="162" name="PlaceHolder 3"/>
          <p:cNvSpPr>
            <a:spLocks noGrp="1"/>
          </p:cNvSpPr>
          <p:nvPr>
            <p:ph type="body"/>
          </p:nvPr>
        </p:nvSpPr>
        <p:spPr>
          <a:xfrm>
            <a:off x="4674240" y="1203480"/>
            <a:ext cx="4015800" cy="1422720"/>
          </a:xfrm>
          <a:prstGeom prst="rect">
            <a:avLst/>
          </a:prstGeom>
        </p:spPr>
        <p:txBody>
          <a:bodyPr lIns="0" tIns="0" rIns="0" bIns="0"/>
          <a:p/>
        </p:txBody>
      </p:sp>
      <p:sp>
        <p:nvSpPr>
          <p:cNvPr id="163"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65" name="PlaceHolder 2"/>
          <p:cNvSpPr>
            <a:spLocks noGrp="1"/>
          </p:cNvSpPr>
          <p:nvPr>
            <p:ph type="body"/>
          </p:nvPr>
        </p:nvSpPr>
        <p:spPr>
          <a:xfrm>
            <a:off x="457200" y="1203480"/>
            <a:ext cx="4015800" cy="1422720"/>
          </a:xfrm>
          <a:prstGeom prst="rect">
            <a:avLst/>
          </a:prstGeom>
        </p:spPr>
        <p:txBody>
          <a:bodyPr lIns="0" tIns="0" rIns="0" bIns="0"/>
          <a:p/>
        </p:txBody>
      </p:sp>
      <p:sp>
        <p:nvSpPr>
          <p:cNvPr id="166" name="PlaceHolder 3"/>
          <p:cNvSpPr>
            <a:spLocks noGrp="1"/>
          </p:cNvSpPr>
          <p:nvPr>
            <p:ph type="body"/>
          </p:nvPr>
        </p:nvSpPr>
        <p:spPr>
          <a:xfrm>
            <a:off x="4674240" y="1203480"/>
            <a:ext cx="4015800" cy="1422720"/>
          </a:xfrm>
          <a:prstGeom prst="rect">
            <a:avLst/>
          </a:prstGeom>
        </p:spPr>
        <p:txBody>
          <a:bodyPr lIns="0" tIns="0" rIns="0" bIns="0"/>
          <a:p/>
        </p:txBody>
      </p:sp>
      <p:sp>
        <p:nvSpPr>
          <p:cNvPr id="167"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69" name="PlaceHolder 2"/>
          <p:cNvSpPr>
            <a:spLocks noGrp="1"/>
          </p:cNvSpPr>
          <p:nvPr>
            <p:ph type="body"/>
          </p:nvPr>
        </p:nvSpPr>
        <p:spPr>
          <a:xfrm>
            <a:off x="457200" y="1203480"/>
            <a:ext cx="8229240" cy="1422720"/>
          </a:xfrm>
          <a:prstGeom prst="rect">
            <a:avLst/>
          </a:prstGeom>
        </p:spPr>
        <p:txBody>
          <a:bodyPr lIns="0" tIns="0" rIns="0" bIns="0"/>
          <a:p/>
        </p:txBody>
      </p:sp>
      <p:sp>
        <p:nvSpPr>
          <p:cNvPr id="170"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72" name="PlaceHolder 2"/>
          <p:cNvSpPr>
            <a:spLocks noGrp="1"/>
          </p:cNvSpPr>
          <p:nvPr>
            <p:ph type="body"/>
          </p:nvPr>
        </p:nvSpPr>
        <p:spPr>
          <a:xfrm>
            <a:off x="457200" y="1203480"/>
            <a:ext cx="4015800" cy="1422720"/>
          </a:xfrm>
          <a:prstGeom prst="rect">
            <a:avLst/>
          </a:prstGeom>
        </p:spPr>
        <p:txBody>
          <a:bodyPr lIns="0" tIns="0" rIns="0" bIns="0"/>
          <a:p/>
        </p:txBody>
      </p:sp>
      <p:sp>
        <p:nvSpPr>
          <p:cNvPr id="173" name="PlaceHolder 3"/>
          <p:cNvSpPr>
            <a:spLocks noGrp="1"/>
          </p:cNvSpPr>
          <p:nvPr>
            <p:ph type="body"/>
          </p:nvPr>
        </p:nvSpPr>
        <p:spPr>
          <a:xfrm>
            <a:off x="4674240" y="1203480"/>
            <a:ext cx="4015800" cy="1422720"/>
          </a:xfrm>
          <a:prstGeom prst="rect">
            <a:avLst/>
          </a:prstGeom>
        </p:spPr>
        <p:txBody>
          <a:bodyPr lIns="0" tIns="0" rIns="0" bIns="0"/>
          <a:p/>
        </p:txBody>
      </p:sp>
      <p:sp>
        <p:nvSpPr>
          <p:cNvPr id="174" name="PlaceHolder 4"/>
          <p:cNvSpPr>
            <a:spLocks noGrp="1"/>
          </p:cNvSpPr>
          <p:nvPr>
            <p:ph type="body"/>
          </p:nvPr>
        </p:nvSpPr>
        <p:spPr>
          <a:xfrm>
            <a:off x="4674240" y="2761920"/>
            <a:ext cx="4015800" cy="1422720"/>
          </a:xfrm>
          <a:prstGeom prst="rect">
            <a:avLst/>
          </a:prstGeom>
        </p:spPr>
        <p:txBody>
          <a:bodyPr lIns="0" tIns="0" rIns="0" bIns="0"/>
          <a:p/>
        </p:txBody>
      </p:sp>
      <p:sp>
        <p:nvSpPr>
          <p:cNvPr id="175"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77" name="PlaceHolder 2"/>
          <p:cNvSpPr>
            <a:spLocks noGrp="1"/>
          </p:cNvSpPr>
          <p:nvPr>
            <p:ph type="body"/>
          </p:nvPr>
        </p:nvSpPr>
        <p:spPr>
          <a:xfrm>
            <a:off x="457200" y="1203480"/>
            <a:ext cx="8229240" cy="2982960"/>
          </a:xfrm>
          <a:prstGeom prst="rect">
            <a:avLst/>
          </a:prstGeom>
        </p:spPr>
        <p:txBody>
          <a:bodyPr lIns="0" tIns="0" rIns="0" bIns="0"/>
          <a:p/>
        </p:txBody>
      </p:sp>
      <p:sp>
        <p:nvSpPr>
          <p:cNvPr id="178" name="PlaceHolder 3"/>
          <p:cNvSpPr>
            <a:spLocks noGrp="1"/>
          </p:cNvSpPr>
          <p:nvPr>
            <p:ph type="body"/>
          </p:nvPr>
        </p:nvSpPr>
        <p:spPr>
          <a:xfrm>
            <a:off x="457200" y="1203480"/>
            <a:ext cx="8229240" cy="2982960"/>
          </a:xfrm>
          <a:prstGeom prst="rect">
            <a:avLst/>
          </a:prstGeom>
        </p:spPr>
        <p:txBody>
          <a:bodyPr lIns="0" tIns="0" rIns="0" bIns="0"/>
          <a:p/>
        </p:txBody>
      </p:sp>
      <p:pic>
        <p:nvPicPr>
          <p:cNvPr id="179" name="Picture 178"/>
          <p:cNvPicPr/>
          <p:nvPr/>
        </p:nvPicPr>
        <p:blipFill>
          <a:blip r:embed="rId2"/>
          <a:stretch>
            <a:fillRect/>
          </a:stretch>
        </p:blipFill>
        <p:spPr>
          <a:xfrm>
            <a:off x="2702160" y="1203480"/>
            <a:ext cx="3738600" cy="2982960"/>
          </a:xfrm>
          <a:prstGeom prst="rect">
            <a:avLst/>
          </a:prstGeom>
          <a:ln>
            <a:noFill/>
          </a:ln>
        </p:spPr>
      </p:pic>
      <p:pic>
        <p:nvPicPr>
          <p:cNvPr id="180" name="Picture 179"/>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84"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86"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88" name="PlaceHolder 2"/>
          <p:cNvSpPr>
            <a:spLocks noGrp="1"/>
          </p:cNvSpPr>
          <p:nvPr>
            <p:ph type="body"/>
          </p:nvPr>
        </p:nvSpPr>
        <p:spPr>
          <a:xfrm>
            <a:off x="457200" y="1203480"/>
            <a:ext cx="4015800" cy="2982960"/>
          </a:xfrm>
          <a:prstGeom prst="rect">
            <a:avLst/>
          </a:prstGeom>
        </p:spPr>
        <p:txBody>
          <a:bodyPr lIns="0" tIns="0" rIns="0" bIns="0"/>
          <a:p/>
        </p:txBody>
      </p:sp>
      <p:sp>
        <p:nvSpPr>
          <p:cNvPr id="189"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1"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93" name="PlaceHolder 2"/>
          <p:cNvSpPr>
            <a:spLocks noGrp="1"/>
          </p:cNvSpPr>
          <p:nvPr>
            <p:ph type="body"/>
          </p:nvPr>
        </p:nvSpPr>
        <p:spPr>
          <a:xfrm>
            <a:off x="457200" y="1203480"/>
            <a:ext cx="4015800" cy="1422720"/>
          </a:xfrm>
          <a:prstGeom prst="rect">
            <a:avLst/>
          </a:prstGeom>
        </p:spPr>
        <p:txBody>
          <a:bodyPr lIns="0" tIns="0" rIns="0" bIns="0"/>
          <a:p/>
        </p:txBody>
      </p:sp>
      <p:sp>
        <p:nvSpPr>
          <p:cNvPr id="194" name="PlaceHolder 3"/>
          <p:cNvSpPr>
            <a:spLocks noGrp="1"/>
          </p:cNvSpPr>
          <p:nvPr>
            <p:ph type="body"/>
          </p:nvPr>
        </p:nvSpPr>
        <p:spPr>
          <a:xfrm>
            <a:off x="457200" y="2761920"/>
            <a:ext cx="4015800" cy="1422720"/>
          </a:xfrm>
          <a:prstGeom prst="rect">
            <a:avLst/>
          </a:prstGeom>
        </p:spPr>
        <p:txBody>
          <a:bodyPr lIns="0" tIns="0" rIns="0" bIns="0"/>
          <a:p/>
        </p:txBody>
      </p:sp>
      <p:sp>
        <p:nvSpPr>
          <p:cNvPr id="195"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97" name="PlaceHolder 2"/>
          <p:cNvSpPr>
            <a:spLocks noGrp="1"/>
          </p:cNvSpPr>
          <p:nvPr>
            <p:ph type="body"/>
          </p:nvPr>
        </p:nvSpPr>
        <p:spPr>
          <a:xfrm>
            <a:off x="457200" y="1203480"/>
            <a:ext cx="4015800" cy="2982960"/>
          </a:xfrm>
          <a:prstGeom prst="rect">
            <a:avLst/>
          </a:prstGeom>
        </p:spPr>
        <p:txBody>
          <a:bodyPr lIns="0" tIns="0" rIns="0" bIns="0"/>
          <a:p/>
        </p:txBody>
      </p:sp>
      <p:sp>
        <p:nvSpPr>
          <p:cNvPr id="198" name="PlaceHolder 3"/>
          <p:cNvSpPr>
            <a:spLocks noGrp="1"/>
          </p:cNvSpPr>
          <p:nvPr>
            <p:ph type="body"/>
          </p:nvPr>
        </p:nvSpPr>
        <p:spPr>
          <a:xfrm>
            <a:off x="4674240" y="1203480"/>
            <a:ext cx="4015800" cy="1422720"/>
          </a:xfrm>
          <a:prstGeom prst="rect">
            <a:avLst/>
          </a:prstGeom>
        </p:spPr>
        <p:txBody>
          <a:bodyPr lIns="0" tIns="0" rIns="0" bIns="0"/>
          <a:p/>
        </p:txBody>
      </p:sp>
      <p:sp>
        <p:nvSpPr>
          <p:cNvPr id="199"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01" name="PlaceHolder 2"/>
          <p:cNvSpPr>
            <a:spLocks noGrp="1"/>
          </p:cNvSpPr>
          <p:nvPr>
            <p:ph type="body"/>
          </p:nvPr>
        </p:nvSpPr>
        <p:spPr>
          <a:xfrm>
            <a:off x="457200" y="1203480"/>
            <a:ext cx="4015800" cy="1422720"/>
          </a:xfrm>
          <a:prstGeom prst="rect">
            <a:avLst/>
          </a:prstGeom>
        </p:spPr>
        <p:txBody>
          <a:bodyPr lIns="0" tIns="0" rIns="0" bIns="0"/>
          <a:p/>
        </p:txBody>
      </p:sp>
      <p:sp>
        <p:nvSpPr>
          <p:cNvPr id="202" name="PlaceHolder 3"/>
          <p:cNvSpPr>
            <a:spLocks noGrp="1"/>
          </p:cNvSpPr>
          <p:nvPr>
            <p:ph type="body"/>
          </p:nvPr>
        </p:nvSpPr>
        <p:spPr>
          <a:xfrm>
            <a:off x="4674240" y="1203480"/>
            <a:ext cx="4015800" cy="1422720"/>
          </a:xfrm>
          <a:prstGeom prst="rect">
            <a:avLst/>
          </a:prstGeom>
        </p:spPr>
        <p:txBody>
          <a:bodyPr lIns="0" tIns="0" rIns="0" bIns="0"/>
          <a:p/>
        </p:txBody>
      </p:sp>
      <p:sp>
        <p:nvSpPr>
          <p:cNvPr id="203"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2" name="PlaceHolder 2"/>
          <p:cNvSpPr>
            <a:spLocks noGrp="1"/>
          </p:cNvSpPr>
          <p:nvPr>
            <p:ph type="body"/>
          </p:nvPr>
        </p:nvSpPr>
        <p:spPr>
          <a:xfrm>
            <a:off x="457200" y="1203480"/>
            <a:ext cx="4015800" cy="1422720"/>
          </a:xfrm>
          <a:prstGeom prst="rect">
            <a:avLst/>
          </a:prstGeom>
        </p:spPr>
        <p:txBody>
          <a:bodyPr lIns="0" tIns="0" rIns="0" bIns="0"/>
          <a:p/>
        </p:txBody>
      </p:sp>
      <p:sp>
        <p:nvSpPr>
          <p:cNvPr id="13" name="PlaceHolder 3"/>
          <p:cNvSpPr>
            <a:spLocks noGrp="1"/>
          </p:cNvSpPr>
          <p:nvPr>
            <p:ph type="body"/>
          </p:nvPr>
        </p:nvSpPr>
        <p:spPr>
          <a:xfrm>
            <a:off x="457200" y="2761920"/>
            <a:ext cx="4015800" cy="1422720"/>
          </a:xfrm>
          <a:prstGeom prst="rect">
            <a:avLst/>
          </a:prstGeom>
        </p:spPr>
        <p:txBody>
          <a:bodyPr lIns="0" tIns="0" rIns="0" bIns="0"/>
          <a:p/>
        </p:txBody>
      </p:sp>
      <p:sp>
        <p:nvSpPr>
          <p:cNvPr id="14"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05" name="PlaceHolder 2"/>
          <p:cNvSpPr>
            <a:spLocks noGrp="1"/>
          </p:cNvSpPr>
          <p:nvPr>
            <p:ph type="body"/>
          </p:nvPr>
        </p:nvSpPr>
        <p:spPr>
          <a:xfrm>
            <a:off x="457200" y="1203480"/>
            <a:ext cx="8229240" cy="1422720"/>
          </a:xfrm>
          <a:prstGeom prst="rect">
            <a:avLst/>
          </a:prstGeom>
        </p:spPr>
        <p:txBody>
          <a:bodyPr lIns="0" tIns="0" rIns="0" bIns="0"/>
          <a:p/>
        </p:txBody>
      </p:sp>
      <p:sp>
        <p:nvSpPr>
          <p:cNvPr id="206"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08" name="PlaceHolder 2"/>
          <p:cNvSpPr>
            <a:spLocks noGrp="1"/>
          </p:cNvSpPr>
          <p:nvPr>
            <p:ph type="body"/>
          </p:nvPr>
        </p:nvSpPr>
        <p:spPr>
          <a:xfrm>
            <a:off x="457200" y="1203480"/>
            <a:ext cx="4015800" cy="1422720"/>
          </a:xfrm>
          <a:prstGeom prst="rect">
            <a:avLst/>
          </a:prstGeom>
        </p:spPr>
        <p:txBody>
          <a:bodyPr lIns="0" tIns="0" rIns="0" bIns="0"/>
          <a:p/>
        </p:txBody>
      </p:sp>
      <p:sp>
        <p:nvSpPr>
          <p:cNvPr id="209" name="PlaceHolder 3"/>
          <p:cNvSpPr>
            <a:spLocks noGrp="1"/>
          </p:cNvSpPr>
          <p:nvPr>
            <p:ph type="body"/>
          </p:nvPr>
        </p:nvSpPr>
        <p:spPr>
          <a:xfrm>
            <a:off x="4674240" y="1203480"/>
            <a:ext cx="4015800" cy="1422720"/>
          </a:xfrm>
          <a:prstGeom prst="rect">
            <a:avLst/>
          </a:prstGeom>
        </p:spPr>
        <p:txBody>
          <a:bodyPr lIns="0" tIns="0" rIns="0" bIns="0"/>
          <a:p/>
        </p:txBody>
      </p:sp>
      <p:sp>
        <p:nvSpPr>
          <p:cNvPr id="210" name="PlaceHolder 4"/>
          <p:cNvSpPr>
            <a:spLocks noGrp="1"/>
          </p:cNvSpPr>
          <p:nvPr>
            <p:ph type="body"/>
          </p:nvPr>
        </p:nvSpPr>
        <p:spPr>
          <a:xfrm>
            <a:off x="4674240" y="2761920"/>
            <a:ext cx="4015800" cy="1422720"/>
          </a:xfrm>
          <a:prstGeom prst="rect">
            <a:avLst/>
          </a:prstGeom>
        </p:spPr>
        <p:txBody>
          <a:bodyPr lIns="0" tIns="0" rIns="0" bIns="0"/>
          <a:p/>
        </p:txBody>
      </p:sp>
      <p:sp>
        <p:nvSpPr>
          <p:cNvPr id="211"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13" name="PlaceHolder 2"/>
          <p:cNvSpPr>
            <a:spLocks noGrp="1"/>
          </p:cNvSpPr>
          <p:nvPr>
            <p:ph type="body"/>
          </p:nvPr>
        </p:nvSpPr>
        <p:spPr>
          <a:xfrm>
            <a:off x="457200" y="1203480"/>
            <a:ext cx="8229240" cy="2982960"/>
          </a:xfrm>
          <a:prstGeom prst="rect">
            <a:avLst/>
          </a:prstGeom>
        </p:spPr>
        <p:txBody>
          <a:bodyPr lIns="0" tIns="0" rIns="0" bIns="0"/>
          <a:p/>
        </p:txBody>
      </p:sp>
      <p:sp>
        <p:nvSpPr>
          <p:cNvPr id="214" name="PlaceHolder 3"/>
          <p:cNvSpPr>
            <a:spLocks noGrp="1"/>
          </p:cNvSpPr>
          <p:nvPr>
            <p:ph type="body"/>
          </p:nvPr>
        </p:nvSpPr>
        <p:spPr>
          <a:xfrm>
            <a:off x="457200" y="1203480"/>
            <a:ext cx="8229240" cy="2982960"/>
          </a:xfrm>
          <a:prstGeom prst="rect">
            <a:avLst/>
          </a:prstGeom>
        </p:spPr>
        <p:txBody>
          <a:bodyPr lIns="0" tIns="0" rIns="0" bIns="0"/>
          <a:p/>
        </p:txBody>
      </p:sp>
      <p:pic>
        <p:nvPicPr>
          <p:cNvPr id="215" name="Picture 214"/>
          <p:cNvPicPr/>
          <p:nvPr/>
        </p:nvPicPr>
        <p:blipFill>
          <a:blip r:embed="rId2"/>
          <a:stretch>
            <a:fillRect/>
          </a:stretch>
        </p:blipFill>
        <p:spPr>
          <a:xfrm>
            <a:off x="2702160" y="1203480"/>
            <a:ext cx="3738600" cy="2982960"/>
          </a:xfrm>
          <a:prstGeom prst="rect">
            <a:avLst/>
          </a:prstGeom>
          <a:ln>
            <a:noFill/>
          </a:ln>
        </p:spPr>
      </p:pic>
      <p:pic>
        <p:nvPicPr>
          <p:cNvPr id="216" name="Picture 215"/>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21"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23"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25" name="PlaceHolder 2"/>
          <p:cNvSpPr>
            <a:spLocks noGrp="1"/>
          </p:cNvSpPr>
          <p:nvPr>
            <p:ph type="body"/>
          </p:nvPr>
        </p:nvSpPr>
        <p:spPr>
          <a:xfrm>
            <a:off x="457200" y="1203480"/>
            <a:ext cx="4015800" cy="2982960"/>
          </a:xfrm>
          <a:prstGeom prst="rect">
            <a:avLst/>
          </a:prstGeom>
        </p:spPr>
        <p:txBody>
          <a:bodyPr lIns="0" tIns="0" rIns="0" bIns="0"/>
          <a:p/>
        </p:txBody>
      </p:sp>
      <p:sp>
        <p:nvSpPr>
          <p:cNvPr id="226"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30" name="PlaceHolder 2"/>
          <p:cNvSpPr>
            <a:spLocks noGrp="1"/>
          </p:cNvSpPr>
          <p:nvPr>
            <p:ph type="body"/>
          </p:nvPr>
        </p:nvSpPr>
        <p:spPr>
          <a:xfrm>
            <a:off x="457200" y="1203480"/>
            <a:ext cx="4015800" cy="1422720"/>
          </a:xfrm>
          <a:prstGeom prst="rect">
            <a:avLst/>
          </a:prstGeom>
        </p:spPr>
        <p:txBody>
          <a:bodyPr lIns="0" tIns="0" rIns="0" bIns="0"/>
          <a:p/>
        </p:txBody>
      </p:sp>
      <p:sp>
        <p:nvSpPr>
          <p:cNvPr id="231" name="PlaceHolder 3"/>
          <p:cNvSpPr>
            <a:spLocks noGrp="1"/>
          </p:cNvSpPr>
          <p:nvPr>
            <p:ph type="body"/>
          </p:nvPr>
        </p:nvSpPr>
        <p:spPr>
          <a:xfrm>
            <a:off x="457200" y="2761920"/>
            <a:ext cx="4015800" cy="1422720"/>
          </a:xfrm>
          <a:prstGeom prst="rect">
            <a:avLst/>
          </a:prstGeom>
        </p:spPr>
        <p:txBody>
          <a:bodyPr lIns="0" tIns="0" rIns="0" bIns="0"/>
          <a:p/>
        </p:txBody>
      </p:sp>
      <p:sp>
        <p:nvSpPr>
          <p:cNvPr id="232"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16" name="PlaceHolder 2"/>
          <p:cNvSpPr>
            <a:spLocks noGrp="1"/>
          </p:cNvSpPr>
          <p:nvPr>
            <p:ph type="body"/>
          </p:nvPr>
        </p:nvSpPr>
        <p:spPr>
          <a:xfrm>
            <a:off x="457200" y="1203480"/>
            <a:ext cx="4015800" cy="2982960"/>
          </a:xfrm>
          <a:prstGeom prst="rect">
            <a:avLst/>
          </a:prstGeom>
        </p:spPr>
        <p:txBody>
          <a:bodyPr lIns="0" tIns="0" rIns="0" bIns="0"/>
          <a:p/>
        </p:txBody>
      </p:sp>
      <p:sp>
        <p:nvSpPr>
          <p:cNvPr id="17" name="PlaceHolder 3"/>
          <p:cNvSpPr>
            <a:spLocks noGrp="1"/>
          </p:cNvSpPr>
          <p:nvPr>
            <p:ph type="body"/>
          </p:nvPr>
        </p:nvSpPr>
        <p:spPr>
          <a:xfrm>
            <a:off x="4674240" y="1203480"/>
            <a:ext cx="4015800" cy="1422720"/>
          </a:xfrm>
          <a:prstGeom prst="rect">
            <a:avLst/>
          </a:prstGeom>
        </p:spPr>
        <p:txBody>
          <a:bodyPr lIns="0" tIns="0" rIns="0" bIns="0"/>
          <a:p/>
        </p:txBody>
      </p:sp>
      <p:sp>
        <p:nvSpPr>
          <p:cNvPr id="18"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34" name="PlaceHolder 2"/>
          <p:cNvSpPr>
            <a:spLocks noGrp="1"/>
          </p:cNvSpPr>
          <p:nvPr>
            <p:ph type="body"/>
          </p:nvPr>
        </p:nvSpPr>
        <p:spPr>
          <a:xfrm>
            <a:off x="457200" y="1203480"/>
            <a:ext cx="4015800" cy="2982960"/>
          </a:xfrm>
          <a:prstGeom prst="rect">
            <a:avLst/>
          </a:prstGeom>
        </p:spPr>
        <p:txBody>
          <a:bodyPr lIns="0" tIns="0" rIns="0" bIns="0"/>
          <a:p/>
        </p:txBody>
      </p:sp>
      <p:sp>
        <p:nvSpPr>
          <p:cNvPr id="235" name="PlaceHolder 3"/>
          <p:cNvSpPr>
            <a:spLocks noGrp="1"/>
          </p:cNvSpPr>
          <p:nvPr>
            <p:ph type="body"/>
          </p:nvPr>
        </p:nvSpPr>
        <p:spPr>
          <a:xfrm>
            <a:off x="4674240" y="1203480"/>
            <a:ext cx="4015800" cy="1422720"/>
          </a:xfrm>
          <a:prstGeom prst="rect">
            <a:avLst/>
          </a:prstGeom>
        </p:spPr>
        <p:txBody>
          <a:bodyPr lIns="0" tIns="0" rIns="0" bIns="0"/>
          <a:p/>
        </p:txBody>
      </p:sp>
      <p:sp>
        <p:nvSpPr>
          <p:cNvPr id="236"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38" name="PlaceHolder 2"/>
          <p:cNvSpPr>
            <a:spLocks noGrp="1"/>
          </p:cNvSpPr>
          <p:nvPr>
            <p:ph type="body"/>
          </p:nvPr>
        </p:nvSpPr>
        <p:spPr>
          <a:xfrm>
            <a:off x="457200" y="1203480"/>
            <a:ext cx="4015800" cy="1422720"/>
          </a:xfrm>
          <a:prstGeom prst="rect">
            <a:avLst/>
          </a:prstGeom>
        </p:spPr>
        <p:txBody>
          <a:bodyPr lIns="0" tIns="0" rIns="0" bIns="0"/>
          <a:p/>
        </p:txBody>
      </p:sp>
      <p:sp>
        <p:nvSpPr>
          <p:cNvPr id="239" name="PlaceHolder 3"/>
          <p:cNvSpPr>
            <a:spLocks noGrp="1"/>
          </p:cNvSpPr>
          <p:nvPr>
            <p:ph type="body"/>
          </p:nvPr>
        </p:nvSpPr>
        <p:spPr>
          <a:xfrm>
            <a:off x="4674240" y="1203480"/>
            <a:ext cx="4015800" cy="1422720"/>
          </a:xfrm>
          <a:prstGeom prst="rect">
            <a:avLst/>
          </a:prstGeom>
        </p:spPr>
        <p:txBody>
          <a:bodyPr lIns="0" tIns="0" rIns="0" bIns="0"/>
          <a:p/>
        </p:txBody>
      </p:sp>
      <p:sp>
        <p:nvSpPr>
          <p:cNvPr id="240"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42" name="PlaceHolder 2"/>
          <p:cNvSpPr>
            <a:spLocks noGrp="1"/>
          </p:cNvSpPr>
          <p:nvPr>
            <p:ph type="body"/>
          </p:nvPr>
        </p:nvSpPr>
        <p:spPr>
          <a:xfrm>
            <a:off x="457200" y="1203480"/>
            <a:ext cx="8229240" cy="1422720"/>
          </a:xfrm>
          <a:prstGeom prst="rect">
            <a:avLst/>
          </a:prstGeom>
        </p:spPr>
        <p:txBody>
          <a:bodyPr lIns="0" tIns="0" rIns="0" bIns="0"/>
          <a:p/>
        </p:txBody>
      </p:sp>
      <p:sp>
        <p:nvSpPr>
          <p:cNvPr id="243"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45" name="PlaceHolder 2"/>
          <p:cNvSpPr>
            <a:spLocks noGrp="1"/>
          </p:cNvSpPr>
          <p:nvPr>
            <p:ph type="body"/>
          </p:nvPr>
        </p:nvSpPr>
        <p:spPr>
          <a:xfrm>
            <a:off x="457200" y="1203480"/>
            <a:ext cx="4015800" cy="1422720"/>
          </a:xfrm>
          <a:prstGeom prst="rect">
            <a:avLst/>
          </a:prstGeom>
        </p:spPr>
        <p:txBody>
          <a:bodyPr lIns="0" tIns="0" rIns="0" bIns="0"/>
          <a:p/>
        </p:txBody>
      </p:sp>
      <p:sp>
        <p:nvSpPr>
          <p:cNvPr id="246" name="PlaceHolder 3"/>
          <p:cNvSpPr>
            <a:spLocks noGrp="1"/>
          </p:cNvSpPr>
          <p:nvPr>
            <p:ph type="body"/>
          </p:nvPr>
        </p:nvSpPr>
        <p:spPr>
          <a:xfrm>
            <a:off x="4674240" y="1203480"/>
            <a:ext cx="4015800" cy="1422720"/>
          </a:xfrm>
          <a:prstGeom prst="rect">
            <a:avLst/>
          </a:prstGeom>
        </p:spPr>
        <p:txBody>
          <a:bodyPr lIns="0" tIns="0" rIns="0" bIns="0"/>
          <a:p/>
        </p:txBody>
      </p:sp>
      <p:sp>
        <p:nvSpPr>
          <p:cNvPr id="247" name="PlaceHolder 4"/>
          <p:cNvSpPr>
            <a:spLocks noGrp="1"/>
          </p:cNvSpPr>
          <p:nvPr>
            <p:ph type="body"/>
          </p:nvPr>
        </p:nvSpPr>
        <p:spPr>
          <a:xfrm>
            <a:off x="4674240" y="2761920"/>
            <a:ext cx="4015800" cy="1422720"/>
          </a:xfrm>
          <a:prstGeom prst="rect">
            <a:avLst/>
          </a:prstGeom>
        </p:spPr>
        <p:txBody>
          <a:bodyPr lIns="0" tIns="0" rIns="0" bIns="0"/>
          <a:p/>
        </p:txBody>
      </p:sp>
      <p:sp>
        <p:nvSpPr>
          <p:cNvPr id="248"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50" name="PlaceHolder 2"/>
          <p:cNvSpPr>
            <a:spLocks noGrp="1"/>
          </p:cNvSpPr>
          <p:nvPr>
            <p:ph type="body"/>
          </p:nvPr>
        </p:nvSpPr>
        <p:spPr>
          <a:xfrm>
            <a:off x="457200" y="1203480"/>
            <a:ext cx="8229240" cy="2982960"/>
          </a:xfrm>
          <a:prstGeom prst="rect">
            <a:avLst/>
          </a:prstGeom>
        </p:spPr>
        <p:txBody>
          <a:bodyPr lIns="0" tIns="0" rIns="0" bIns="0"/>
          <a:p/>
        </p:txBody>
      </p:sp>
      <p:sp>
        <p:nvSpPr>
          <p:cNvPr id="251" name="PlaceHolder 3"/>
          <p:cNvSpPr>
            <a:spLocks noGrp="1"/>
          </p:cNvSpPr>
          <p:nvPr>
            <p:ph type="body"/>
          </p:nvPr>
        </p:nvSpPr>
        <p:spPr>
          <a:xfrm>
            <a:off x="457200" y="1203480"/>
            <a:ext cx="8229240" cy="2982960"/>
          </a:xfrm>
          <a:prstGeom prst="rect">
            <a:avLst/>
          </a:prstGeom>
        </p:spPr>
        <p:txBody>
          <a:bodyPr lIns="0" tIns="0" rIns="0" bIns="0"/>
          <a:p/>
        </p:txBody>
      </p:sp>
      <p:pic>
        <p:nvPicPr>
          <p:cNvPr id="252" name="Picture 251"/>
          <p:cNvPicPr/>
          <p:nvPr/>
        </p:nvPicPr>
        <p:blipFill>
          <a:blip r:embed="rId2"/>
          <a:stretch>
            <a:fillRect/>
          </a:stretch>
        </p:blipFill>
        <p:spPr>
          <a:xfrm>
            <a:off x="2702160" y="1203480"/>
            <a:ext cx="3738600" cy="2982960"/>
          </a:xfrm>
          <a:prstGeom prst="rect">
            <a:avLst/>
          </a:prstGeom>
          <a:ln>
            <a:noFill/>
          </a:ln>
        </p:spPr>
      </p:pic>
      <p:pic>
        <p:nvPicPr>
          <p:cNvPr id="253" name="Picture 252"/>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57"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59"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61" name="PlaceHolder 2"/>
          <p:cNvSpPr>
            <a:spLocks noGrp="1"/>
          </p:cNvSpPr>
          <p:nvPr>
            <p:ph type="body"/>
          </p:nvPr>
        </p:nvSpPr>
        <p:spPr>
          <a:xfrm>
            <a:off x="457200" y="1203480"/>
            <a:ext cx="4015800" cy="2982960"/>
          </a:xfrm>
          <a:prstGeom prst="rect">
            <a:avLst/>
          </a:prstGeom>
        </p:spPr>
        <p:txBody>
          <a:bodyPr lIns="0" tIns="0" rIns="0" bIns="0"/>
          <a:p/>
        </p:txBody>
      </p:sp>
      <p:sp>
        <p:nvSpPr>
          <p:cNvPr id="262" name="PlaceHolder 3"/>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05200"/>
            <a:ext cx="8229240" cy="858960"/>
          </a:xfrm>
          <a:prstGeom prst="rect">
            <a:avLst/>
          </a:prstGeom>
        </p:spPr>
        <p:txBody>
          <a:bodyPr lIns="0" tIns="0" rIns="0" bIns="0" anchor="ctr"/>
          <a:p>
            <a:pPr algn="c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0" name="PlaceHolder 2"/>
          <p:cNvSpPr>
            <a:spLocks noGrp="1"/>
          </p:cNvSpPr>
          <p:nvPr>
            <p:ph type="body"/>
          </p:nvPr>
        </p:nvSpPr>
        <p:spPr>
          <a:xfrm>
            <a:off x="457200" y="1203480"/>
            <a:ext cx="4015800" cy="1422720"/>
          </a:xfrm>
          <a:prstGeom prst="rect">
            <a:avLst/>
          </a:prstGeom>
        </p:spPr>
        <p:txBody>
          <a:bodyPr lIns="0" tIns="0" rIns="0" bIns="0"/>
          <a:p/>
        </p:txBody>
      </p:sp>
      <p:sp>
        <p:nvSpPr>
          <p:cNvPr id="21" name="PlaceHolder 3"/>
          <p:cNvSpPr>
            <a:spLocks noGrp="1"/>
          </p:cNvSpPr>
          <p:nvPr>
            <p:ph type="body"/>
          </p:nvPr>
        </p:nvSpPr>
        <p:spPr>
          <a:xfrm>
            <a:off x="4674240" y="1203480"/>
            <a:ext cx="4015800" cy="1422720"/>
          </a:xfrm>
          <a:prstGeom prst="rect">
            <a:avLst/>
          </a:prstGeom>
        </p:spPr>
        <p:txBody>
          <a:bodyPr lIns="0" tIns="0" rIns="0" bIns="0"/>
          <a:p/>
        </p:txBody>
      </p:sp>
      <p:sp>
        <p:nvSpPr>
          <p:cNvPr id="22"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4" name="PlaceHolder 1"/>
          <p:cNvSpPr>
            <a:spLocks noGrp="1"/>
          </p:cNvSpPr>
          <p:nvPr>
            <p:ph type="subTitle"/>
          </p:nvPr>
        </p:nvSpPr>
        <p:spPr>
          <a:xfrm>
            <a:off x="457200" y="205200"/>
            <a:ext cx="8229240" cy="3981600"/>
          </a:xfrm>
          <a:prstGeom prst="rect">
            <a:avLst/>
          </a:prstGeom>
        </p:spPr>
        <p:txBody>
          <a:bodyPr lIns="0" tIns="0" rIns="0" bIns="0" anchor="ctr"/>
          <a:p>
            <a:pPr algn="c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66" name="PlaceHolder 2"/>
          <p:cNvSpPr>
            <a:spLocks noGrp="1"/>
          </p:cNvSpPr>
          <p:nvPr>
            <p:ph type="body"/>
          </p:nvPr>
        </p:nvSpPr>
        <p:spPr>
          <a:xfrm>
            <a:off x="457200" y="1203480"/>
            <a:ext cx="4015800" cy="1422720"/>
          </a:xfrm>
          <a:prstGeom prst="rect">
            <a:avLst/>
          </a:prstGeom>
        </p:spPr>
        <p:txBody>
          <a:bodyPr lIns="0" tIns="0" rIns="0" bIns="0"/>
          <a:p/>
        </p:txBody>
      </p:sp>
      <p:sp>
        <p:nvSpPr>
          <p:cNvPr id="267" name="PlaceHolder 3"/>
          <p:cNvSpPr>
            <a:spLocks noGrp="1"/>
          </p:cNvSpPr>
          <p:nvPr>
            <p:ph type="body"/>
          </p:nvPr>
        </p:nvSpPr>
        <p:spPr>
          <a:xfrm>
            <a:off x="457200" y="2761920"/>
            <a:ext cx="4015800" cy="1422720"/>
          </a:xfrm>
          <a:prstGeom prst="rect">
            <a:avLst/>
          </a:prstGeom>
        </p:spPr>
        <p:txBody>
          <a:bodyPr lIns="0" tIns="0" rIns="0" bIns="0"/>
          <a:p/>
        </p:txBody>
      </p:sp>
      <p:sp>
        <p:nvSpPr>
          <p:cNvPr id="268" name="PlaceHolder 4"/>
          <p:cNvSpPr>
            <a:spLocks noGrp="1"/>
          </p:cNvSpPr>
          <p:nvPr>
            <p:ph type="body"/>
          </p:nvPr>
        </p:nvSpPr>
        <p:spPr>
          <a:xfrm>
            <a:off x="4674240" y="1203480"/>
            <a:ext cx="4015800" cy="2982960"/>
          </a:xfrm>
          <a:prstGeom prst="rect">
            <a:avLst/>
          </a:prstGeom>
        </p:spPr>
        <p:txBody>
          <a:bodyPr lIns="0" tIns="0" rIns="0" bIns="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70" name="PlaceHolder 2"/>
          <p:cNvSpPr>
            <a:spLocks noGrp="1"/>
          </p:cNvSpPr>
          <p:nvPr>
            <p:ph type="body"/>
          </p:nvPr>
        </p:nvSpPr>
        <p:spPr>
          <a:xfrm>
            <a:off x="457200" y="1203480"/>
            <a:ext cx="4015800" cy="2982960"/>
          </a:xfrm>
          <a:prstGeom prst="rect">
            <a:avLst/>
          </a:prstGeom>
        </p:spPr>
        <p:txBody>
          <a:bodyPr lIns="0" tIns="0" rIns="0" bIns="0"/>
          <a:p/>
        </p:txBody>
      </p:sp>
      <p:sp>
        <p:nvSpPr>
          <p:cNvPr id="271" name="PlaceHolder 3"/>
          <p:cNvSpPr>
            <a:spLocks noGrp="1"/>
          </p:cNvSpPr>
          <p:nvPr>
            <p:ph type="body"/>
          </p:nvPr>
        </p:nvSpPr>
        <p:spPr>
          <a:xfrm>
            <a:off x="4674240" y="1203480"/>
            <a:ext cx="4015800" cy="1422720"/>
          </a:xfrm>
          <a:prstGeom prst="rect">
            <a:avLst/>
          </a:prstGeom>
        </p:spPr>
        <p:txBody>
          <a:bodyPr lIns="0" tIns="0" rIns="0" bIns="0"/>
          <a:p/>
        </p:txBody>
      </p:sp>
      <p:sp>
        <p:nvSpPr>
          <p:cNvPr id="272" name="PlaceHolder 4"/>
          <p:cNvSpPr>
            <a:spLocks noGrp="1"/>
          </p:cNvSpPr>
          <p:nvPr>
            <p:ph type="body"/>
          </p:nvPr>
        </p:nvSpPr>
        <p:spPr>
          <a:xfrm>
            <a:off x="4674240" y="2761920"/>
            <a:ext cx="4015800" cy="1422720"/>
          </a:xfrm>
          <a:prstGeom prst="rect">
            <a:avLst/>
          </a:prstGeom>
        </p:spPr>
        <p:txBody>
          <a:bodyPr lIns="0" tIns="0" rIns="0" bIns="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74" name="PlaceHolder 2"/>
          <p:cNvSpPr>
            <a:spLocks noGrp="1"/>
          </p:cNvSpPr>
          <p:nvPr>
            <p:ph type="body"/>
          </p:nvPr>
        </p:nvSpPr>
        <p:spPr>
          <a:xfrm>
            <a:off x="457200" y="1203480"/>
            <a:ext cx="4015800" cy="1422720"/>
          </a:xfrm>
          <a:prstGeom prst="rect">
            <a:avLst/>
          </a:prstGeom>
        </p:spPr>
        <p:txBody>
          <a:bodyPr lIns="0" tIns="0" rIns="0" bIns="0"/>
          <a:p/>
        </p:txBody>
      </p:sp>
      <p:sp>
        <p:nvSpPr>
          <p:cNvPr id="275" name="PlaceHolder 3"/>
          <p:cNvSpPr>
            <a:spLocks noGrp="1"/>
          </p:cNvSpPr>
          <p:nvPr>
            <p:ph type="body"/>
          </p:nvPr>
        </p:nvSpPr>
        <p:spPr>
          <a:xfrm>
            <a:off x="4674240" y="1203480"/>
            <a:ext cx="4015800" cy="1422720"/>
          </a:xfrm>
          <a:prstGeom prst="rect">
            <a:avLst/>
          </a:prstGeom>
        </p:spPr>
        <p:txBody>
          <a:bodyPr lIns="0" tIns="0" rIns="0" bIns="0"/>
          <a:p/>
        </p:txBody>
      </p:sp>
      <p:sp>
        <p:nvSpPr>
          <p:cNvPr id="276" name="PlaceHolder 4"/>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78" name="PlaceHolder 2"/>
          <p:cNvSpPr>
            <a:spLocks noGrp="1"/>
          </p:cNvSpPr>
          <p:nvPr>
            <p:ph type="body"/>
          </p:nvPr>
        </p:nvSpPr>
        <p:spPr>
          <a:xfrm>
            <a:off x="457200" y="1203480"/>
            <a:ext cx="8229240" cy="1422720"/>
          </a:xfrm>
          <a:prstGeom prst="rect">
            <a:avLst/>
          </a:prstGeom>
        </p:spPr>
        <p:txBody>
          <a:bodyPr lIns="0" tIns="0" rIns="0" bIns="0"/>
          <a:p/>
        </p:txBody>
      </p:sp>
      <p:sp>
        <p:nvSpPr>
          <p:cNvPr id="279" name="PlaceHolder 3"/>
          <p:cNvSpPr>
            <a:spLocks noGrp="1"/>
          </p:cNvSpPr>
          <p:nvPr>
            <p:ph type="body"/>
          </p:nvPr>
        </p:nvSpPr>
        <p:spPr>
          <a:xfrm>
            <a:off x="457200" y="2761920"/>
            <a:ext cx="8229240" cy="1422720"/>
          </a:xfrm>
          <a:prstGeom prst="rect">
            <a:avLst/>
          </a:prstGeom>
        </p:spPr>
        <p:txBody>
          <a:bodyPr lIns="0" tIns="0" rIns="0" bIns="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81" name="PlaceHolder 2"/>
          <p:cNvSpPr>
            <a:spLocks noGrp="1"/>
          </p:cNvSpPr>
          <p:nvPr>
            <p:ph type="body"/>
          </p:nvPr>
        </p:nvSpPr>
        <p:spPr>
          <a:xfrm>
            <a:off x="457200" y="1203480"/>
            <a:ext cx="4015800" cy="1422720"/>
          </a:xfrm>
          <a:prstGeom prst="rect">
            <a:avLst/>
          </a:prstGeom>
        </p:spPr>
        <p:txBody>
          <a:bodyPr lIns="0" tIns="0" rIns="0" bIns="0"/>
          <a:p/>
        </p:txBody>
      </p:sp>
      <p:sp>
        <p:nvSpPr>
          <p:cNvPr id="282" name="PlaceHolder 3"/>
          <p:cNvSpPr>
            <a:spLocks noGrp="1"/>
          </p:cNvSpPr>
          <p:nvPr>
            <p:ph type="body"/>
          </p:nvPr>
        </p:nvSpPr>
        <p:spPr>
          <a:xfrm>
            <a:off x="4674240" y="1203480"/>
            <a:ext cx="4015800" cy="1422720"/>
          </a:xfrm>
          <a:prstGeom prst="rect">
            <a:avLst/>
          </a:prstGeom>
        </p:spPr>
        <p:txBody>
          <a:bodyPr lIns="0" tIns="0" rIns="0" bIns="0"/>
          <a:p/>
        </p:txBody>
      </p:sp>
      <p:sp>
        <p:nvSpPr>
          <p:cNvPr id="283" name="PlaceHolder 4"/>
          <p:cNvSpPr>
            <a:spLocks noGrp="1"/>
          </p:cNvSpPr>
          <p:nvPr>
            <p:ph type="body"/>
          </p:nvPr>
        </p:nvSpPr>
        <p:spPr>
          <a:xfrm>
            <a:off x="4674240" y="2761920"/>
            <a:ext cx="4015800" cy="1422720"/>
          </a:xfrm>
          <a:prstGeom prst="rect">
            <a:avLst/>
          </a:prstGeom>
        </p:spPr>
        <p:txBody>
          <a:bodyPr lIns="0" tIns="0" rIns="0" bIns="0"/>
          <a:p/>
        </p:txBody>
      </p:sp>
      <p:sp>
        <p:nvSpPr>
          <p:cNvPr id="284" name="PlaceHolder 5"/>
          <p:cNvSpPr>
            <a:spLocks noGrp="1"/>
          </p:cNvSpPr>
          <p:nvPr>
            <p:ph type="body"/>
          </p:nvPr>
        </p:nvSpPr>
        <p:spPr>
          <a:xfrm>
            <a:off x="457200" y="2761920"/>
            <a:ext cx="4015800" cy="1422720"/>
          </a:xfrm>
          <a:prstGeom prst="rect">
            <a:avLst/>
          </a:prstGeom>
        </p:spPr>
        <p:txBody>
          <a:bodyPr lIns="0" tIns="0" rIns="0" bIns="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86" name="PlaceHolder 2"/>
          <p:cNvSpPr>
            <a:spLocks noGrp="1"/>
          </p:cNvSpPr>
          <p:nvPr>
            <p:ph type="body"/>
          </p:nvPr>
        </p:nvSpPr>
        <p:spPr>
          <a:xfrm>
            <a:off x="457200" y="1203480"/>
            <a:ext cx="8229240" cy="2982960"/>
          </a:xfrm>
          <a:prstGeom prst="rect">
            <a:avLst/>
          </a:prstGeom>
        </p:spPr>
        <p:txBody>
          <a:bodyPr lIns="0" tIns="0" rIns="0" bIns="0"/>
          <a:p/>
        </p:txBody>
      </p:sp>
      <p:sp>
        <p:nvSpPr>
          <p:cNvPr id="287" name="PlaceHolder 3"/>
          <p:cNvSpPr>
            <a:spLocks noGrp="1"/>
          </p:cNvSpPr>
          <p:nvPr>
            <p:ph type="body"/>
          </p:nvPr>
        </p:nvSpPr>
        <p:spPr>
          <a:xfrm>
            <a:off x="457200" y="1203480"/>
            <a:ext cx="8229240" cy="2982960"/>
          </a:xfrm>
          <a:prstGeom prst="rect">
            <a:avLst/>
          </a:prstGeom>
        </p:spPr>
        <p:txBody>
          <a:bodyPr lIns="0" tIns="0" rIns="0" bIns="0"/>
          <a:p/>
        </p:txBody>
      </p:sp>
      <p:pic>
        <p:nvPicPr>
          <p:cNvPr id="288" name="Picture 287"/>
          <p:cNvPicPr/>
          <p:nvPr/>
        </p:nvPicPr>
        <p:blipFill>
          <a:blip r:embed="rId2"/>
          <a:stretch>
            <a:fillRect/>
          </a:stretch>
        </p:blipFill>
        <p:spPr>
          <a:xfrm>
            <a:off x="2702160" y="1203480"/>
            <a:ext cx="3738600" cy="2982960"/>
          </a:xfrm>
          <a:prstGeom prst="rect">
            <a:avLst/>
          </a:prstGeom>
          <a:ln>
            <a:noFill/>
          </a:ln>
        </p:spPr>
      </p:pic>
      <p:pic>
        <p:nvPicPr>
          <p:cNvPr id="289" name="Picture 288"/>
          <p:cNvPicPr/>
          <p:nvPr/>
        </p:nvPicPr>
        <p:blipFill>
          <a:blip r:embed="rId2"/>
          <a:stretch>
            <a:fillRect/>
          </a:stretch>
        </p:blipFill>
        <p:spPr>
          <a:xfrm>
            <a:off x="2702160" y="1203480"/>
            <a:ext cx="3738600" cy="298296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93" name="PlaceHolder 2"/>
          <p:cNvSpPr>
            <a:spLocks noGrp="1"/>
          </p:cNvSpPr>
          <p:nvPr>
            <p:ph type="subTitle"/>
          </p:nvPr>
        </p:nvSpPr>
        <p:spPr>
          <a:xfrm>
            <a:off x="457200" y="1203480"/>
            <a:ext cx="8229240" cy="2983320"/>
          </a:xfrm>
          <a:prstGeom prst="rect">
            <a:avLst/>
          </a:prstGeom>
        </p:spPr>
        <p:txBody>
          <a:bodyPr lIns="0" tIns="0" rIns="0" bIns="0" anchor="ctr"/>
          <a:p>
            <a:pPr algn="c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05200"/>
            <a:ext cx="8229240" cy="858960"/>
          </a:xfrm>
          <a:prstGeom prst="rect">
            <a:avLst/>
          </a:prstGeom>
        </p:spPr>
        <p:txBody>
          <a:bodyPr lIns="0" tIns="0" rIns="0" bIns="0" anchor="ctr"/>
          <a:p>
            <a:pPr algn="ctr"/>
          </a:p>
        </p:txBody>
      </p:sp>
      <p:sp>
        <p:nvSpPr>
          <p:cNvPr id="295" name="PlaceHolder 2"/>
          <p:cNvSpPr>
            <a:spLocks noGrp="1"/>
          </p:cNvSpPr>
          <p:nvPr>
            <p:ph type="body"/>
          </p:nvPr>
        </p:nvSpPr>
        <p:spPr>
          <a:xfrm>
            <a:off x="457200" y="1203480"/>
            <a:ext cx="8229240" cy="2982960"/>
          </a:xfrm>
          <a:prstGeom prst="rect">
            <a:avLst/>
          </a:prstGeom>
        </p:spPr>
        <p:txBody>
          <a:bodyPr lIns="0" tIns="0" rIns="0" bIns="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4" Type="http://schemas.openxmlformats.org/officeDocument/2006/relationships/theme" Target="../theme/theme10.xml"/><Relationship Id="rId13" Type="http://schemas.openxmlformats.org/officeDocument/2006/relationships/image" Target="../media/image2.jpeg"/><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4" Type="http://schemas.openxmlformats.org/officeDocument/2006/relationships/theme" Target="../theme/theme11.xml"/><Relationship Id="rId13" Type="http://schemas.openxmlformats.org/officeDocument/2006/relationships/image" Target="../media/image2.jpeg"/><Relationship Id="rId12" Type="http://schemas.openxmlformats.org/officeDocument/2006/relationships/slideLayout" Target="../slideLayouts/slideLayout132.xml"/><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4" Type="http://schemas.openxmlformats.org/officeDocument/2006/relationships/theme" Target="../theme/theme12.xml"/><Relationship Id="rId13" Type="http://schemas.openxmlformats.org/officeDocument/2006/relationships/image" Target="../media/image2.jpeg"/><Relationship Id="rId12" Type="http://schemas.openxmlformats.org/officeDocument/2006/relationships/slideLayout" Target="../slideLayouts/slideLayout144.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53.xml"/><Relationship Id="rId8" Type="http://schemas.openxmlformats.org/officeDocument/2006/relationships/slideLayout" Target="../slideLayouts/slideLayout152.xml"/><Relationship Id="rId7" Type="http://schemas.openxmlformats.org/officeDocument/2006/relationships/slideLayout" Target="../slideLayouts/slideLayout151.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3" Type="http://schemas.openxmlformats.org/officeDocument/2006/relationships/slideLayout" Target="../slideLayouts/slideLayout147.xml"/><Relationship Id="rId2" Type="http://schemas.openxmlformats.org/officeDocument/2006/relationships/slideLayout" Target="../slideLayouts/slideLayout146.xml"/><Relationship Id="rId14" Type="http://schemas.openxmlformats.org/officeDocument/2006/relationships/theme" Target="../theme/theme13.xml"/><Relationship Id="rId13" Type="http://schemas.openxmlformats.org/officeDocument/2006/relationships/image" Target="../media/image2.jpeg"/><Relationship Id="rId12" Type="http://schemas.openxmlformats.org/officeDocument/2006/relationships/slideLayout" Target="../slideLayouts/slideLayout156.xml"/><Relationship Id="rId11" Type="http://schemas.openxmlformats.org/officeDocument/2006/relationships/slideLayout" Target="../slideLayouts/slideLayout155.xml"/><Relationship Id="rId10" Type="http://schemas.openxmlformats.org/officeDocument/2006/relationships/slideLayout" Target="../slideLayouts/slideLayout154.xml"/><Relationship Id="rId1"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65.xml"/><Relationship Id="rId8" Type="http://schemas.openxmlformats.org/officeDocument/2006/relationships/slideLayout" Target="../slideLayouts/slideLayout164.xml"/><Relationship Id="rId7" Type="http://schemas.openxmlformats.org/officeDocument/2006/relationships/slideLayout" Target="../slideLayouts/slideLayout163.xml"/><Relationship Id="rId6" Type="http://schemas.openxmlformats.org/officeDocument/2006/relationships/slideLayout" Target="../slideLayouts/slideLayout162.xml"/><Relationship Id="rId5" Type="http://schemas.openxmlformats.org/officeDocument/2006/relationships/slideLayout" Target="../slideLayouts/slideLayout161.xml"/><Relationship Id="rId4" Type="http://schemas.openxmlformats.org/officeDocument/2006/relationships/slideLayout" Target="../slideLayouts/slideLayout160.xml"/><Relationship Id="rId3" Type="http://schemas.openxmlformats.org/officeDocument/2006/relationships/slideLayout" Target="../slideLayouts/slideLayout159.xml"/><Relationship Id="rId2" Type="http://schemas.openxmlformats.org/officeDocument/2006/relationships/slideLayout" Target="../slideLayouts/slideLayout158.xml"/><Relationship Id="rId14" Type="http://schemas.openxmlformats.org/officeDocument/2006/relationships/theme" Target="../theme/theme14.xml"/><Relationship Id="rId13" Type="http://schemas.openxmlformats.org/officeDocument/2006/relationships/image" Target="../media/image2.jpeg"/><Relationship Id="rId12" Type="http://schemas.openxmlformats.org/officeDocument/2006/relationships/slideLayout" Target="../slideLayouts/slideLayout168.xml"/><Relationship Id="rId11" Type="http://schemas.openxmlformats.org/officeDocument/2006/relationships/slideLayout" Target="../slideLayouts/slideLayout167.xml"/><Relationship Id="rId10" Type="http://schemas.openxmlformats.org/officeDocument/2006/relationships/slideLayout" Target="../slideLayouts/slideLayout166.xml"/><Relationship Id="rId1"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77.xml"/><Relationship Id="rId8" Type="http://schemas.openxmlformats.org/officeDocument/2006/relationships/slideLayout" Target="../slideLayouts/slideLayout176.xml"/><Relationship Id="rId7" Type="http://schemas.openxmlformats.org/officeDocument/2006/relationships/slideLayout" Target="../slideLayouts/slideLayout175.xml"/><Relationship Id="rId6" Type="http://schemas.openxmlformats.org/officeDocument/2006/relationships/slideLayout" Target="../slideLayouts/slideLayout174.xml"/><Relationship Id="rId5" Type="http://schemas.openxmlformats.org/officeDocument/2006/relationships/slideLayout" Target="../slideLayouts/slideLayout173.xml"/><Relationship Id="rId4" Type="http://schemas.openxmlformats.org/officeDocument/2006/relationships/slideLayout" Target="../slideLayouts/slideLayout172.xml"/><Relationship Id="rId3" Type="http://schemas.openxmlformats.org/officeDocument/2006/relationships/slideLayout" Target="../slideLayouts/slideLayout171.xml"/><Relationship Id="rId2" Type="http://schemas.openxmlformats.org/officeDocument/2006/relationships/slideLayout" Target="../slideLayouts/slideLayout170.xml"/><Relationship Id="rId14" Type="http://schemas.openxmlformats.org/officeDocument/2006/relationships/theme" Target="../theme/theme15.xml"/><Relationship Id="rId13" Type="http://schemas.openxmlformats.org/officeDocument/2006/relationships/image" Target="../media/image2.jpeg"/><Relationship Id="rId12" Type="http://schemas.openxmlformats.org/officeDocument/2006/relationships/slideLayout" Target="../slideLayouts/slideLayout180.xml"/><Relationship Id="rId11" Type="http://schemas.openxmlformats.org/officeDocument/2006/relationships/slideLayout" Target="../slideLayouts/slideLayout179.xml"/><Relationship Id="rId10" Type="http://schemas.openxmlformats.org/officeDocument/2006/relationships/slideLayout" Target="../slideLayouts/slideLayout178.xml"/><Relationship Id="rId1"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2.jpe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4" Type="http://schemas.openxmlformats.org/officeDocument/2006/relationships/theme" Target="../theme/theme4.xml"/><Relationship Id="rId13" Type="http://schemas.openxmlformats.org/officeDocument/2006/relationships/image" Target="../media/image2.jpeg"/><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4" Type="http://schemas.openxmlformats.org/officeDocument/2006/relationships/theme" Target="../theme/theme5.xml"/><Relationship Id="rId13" Type="http://schemas.openxmlformats.org/officeDocument/2006/relationships/image" Target="../media/image2.jpeg"/><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4" Type="http://schemas.openxmlformats.org/officeDocument/2006/relationships/theme" Target="../theme/theme6.xml"/><Relationship Id="rId13" Type="http://schemas.openxmlformats.org/officeDocument/2006/relationships/image" Target="../media/image2.jpeg"/><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4" Type="http://schemas.openxmlformats.org/officeDocument/2006/relationships/theme" Target="../theme/theme7.xml"/><Relationship Id="rId13" Type="http://schemas.openxmlformats.org/officeDocument/2006/relationships/image" Target="../media/image2.jpeg"/><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4" Type="http://schemas.openxmlformats.org/officeDocument/2006/relationships/theme" Target="../theme/theme8.xml"/><Relationship Id="rId13" Type="http://schemas.openxmlformats.org/officeDocument/2006/relationships/image" Target="../media/image2.jpeg"/><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5.xml"/><Relationship Id="rId8" Type="http://schemas.openxmlformats.org/officeDocument/2006/relationships/slideLayout" Target="../slideLayouts/slideLayout104.xml"/><Relationship Id="rId7" Type="http://schemas.openxmlformats.org/officeDocument/2006/relationships/slideLayout" Target="../slideLayouts/slideLayout103.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3" Type="http://schemas.openxmlformats.org/officeDocument/2006/relationships/slideLayout" Target="../slideLayouts/slideLayout99.xml"/><Relationship Id="rId2" Type="http://schemas.openxmlformats.org/officeDocument/2006/relationships/slideLayout" Target="../slideLayouts/slideLayout98.xml"/><Relationship Id="rId14" Type="http://schemas.openxmlformats.org/officeDocument/2006/relationships/theme" Target="../theme/theme9.xml"/><Relationship Id="rId13" Type="http://schemas.openxmlformats.org/officeDocument/2006/relationships/image" Target="../media/image2.jpeg"/><Relationship Id="rId12" Type="http://schemas.openxmlformats.org/officeDocument/2006/relationships/slideLayout" Target="../slideLayouts/slideLayout108.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tIns="0" rIns="0" bIns="0" anchor="ctr"/>
          <a:p>
            <a:pPr algn="ctr"/>
            <a:r>
              <a:rPr lang="sr-Latn-RS" sz="4400">
                <a:latin typeface="Arial" panose="020B0604020202020204"/>
              </a:rPr>
              <a:t>Click to edit the title text format</a:t>
            </a:r>
            <a:endParaRPr lang="sr-Latn-RS" sz="4400">
              <a:latin typeface="Arial" panose="020B0604020202020204"/>
            </a:endParaRPr>
          </a:p>
        </p:txBody>
      </p:sp>
      <p:sp>
        <p:nvSpPr>
          <p:cNvPr id="2" name="PlaceHolder 2"/>
          <p:cNvSpPr>
            <a:spLocks noGrp="1"/>
          </p:cNvSpPr>
          <p:nvPr>
            <p:ph type="body"/>
          </p:nvPr>
        </p:nvSpPr>
        <p:spPr>
          <a:xfrm>
            <a:off x="457200" y="1203480"/>
            <a:ext cx="8229240" cy="2982960"/>
          </a:xfrm>
          <a:prstGeom prst="rect">
            <a:avLst/>
          </a:prstGeom>
        </p:spPr>
        <p:txBody>
          <a:bodyPr lIns="0" tIns="0" rIns="0" bIns="0"/>
          <a:p>
            <a:pPr>
              <a:buSzPct val="45000"/>
              <a:buFont typeface="StarSymbol"/>
              <a:buChar char=""/>
            </a:pPr>
            <a:r>
              <a:rPr lang="sr-Latn-RS" sz="3200">
                <a:latin typeface="Arial" panose="020B0604020202020204"/>
              </a:rPr>
              <a:t>Click to edit the outline text format</a:t>
            </a:r>
            <a:endParaRPr lang="sr-Latn-RS" sz="3200">
              <a:latin typeface="Arial" panose="020B0604020202020204"/>
            </a:endParaRPr>
          </a:p>
          <a:p>
            <a:pPr lvl="1">
              <a:buSzPct val="75000"/>
              <a:buFont typeface="StarSymbol"/>
              <a:buChar char=""/>
            </a:pPr>
            <a:r>
              <a:rPr lang="sr-Latn-RS" sz="2800">
                <a:latin typeface="Arial" panose="020B0604020202020204"/>
              </a:rPr>
              <a:t>Second Outline Level</a:t>
            </a:r>
            <a:endParaRPr lang="sr-Latn-RS" sz="2800">
              <a:latin typeface="Arial" panose="020B0604020202020204"/>
            </a:endParaRPr>
          </a:p>
          <a:p>
            <a:pPr lvl="2">
              <a:buSzPct val="45000"/>
              <a:buFont typeface="StarSymbol"/>
              <a:buChar char=""/>
            </a:pPr>
            <a:r>
              <a:rPr lang="sr-Latn-RS" sz="2400">
                <a:latin typeface="Arial" panose="020B0604020202020204"/>
              </a:rPr>
              <a:t>Third Outline Level</a:t>
            </a:r>
            <a:endParaRPr lang="sr-Latn-RS" sz="2400">
              <a:latin typeface="Arial" panose="020B0604020202020204"/>
            </a:endParaRPr>
          </a:p>
          <a:p>
            <a:pPr lvl="3">
              <a:buSzPct val="75000"/>
              <a:buFont typeface="StarSymbol"/>
              <a:buChar char=""/>
            </a:pPr>
            <a:r>
              <a:rPr lang="sr-Latn-RS" sz="2000">
                <a:latin typeface="Arial" panose="020B0604020202020204"/>
              </a:rPr>
              <a:t>Fourth Outline Level</a:t>
            </a:r>
            <a:endParaRPr lang="sr-Latn-RS" sz="2000">
              <a:latin typeface="Arial" panose="020B0604020202020204"/>
            </a:endParaRPr>
          </a:p>
          <a:p>
            <a:pPr lvl="4">
              <a:buSzPct val="45000"/>
              <a:buFont typeface="StarSymbol"/>
              <a:buChar char=""/>
            </a:pPr>
            <a:r>
              <a:rPr lang="sr-Latn-RS" sz="2000">
                <a:latin typeface="Arial" panose="020B0604020202020204"/>
              </a:rPr>
              <a:t>Fifth Outline Level</a:t>
            </a:r>
            <a:endParaRPr lang="sr-Latn-RS" sz="2000">
              <a:latin typeface="Arial" panose="020B0604020202020204"/>
            </a:endParaRPr>
          </a:p>
          <a:p>
            <a:pPr lvl="5">
              <a:buSzPct val="45000"/>
              <a:buFont typeface="StarSymbol"/>
              <a:buChar char=""/>
            </a:pPr>
            <a:r>
              <a:rPr lang="sr-Latn-RS" sz="2000">
                <a:latin typeface="Arial" panose="020B0604020202020204"/>
              </a:rPr>
              <a:t>Sixth Outline Level</a:t>
            </a:r>
            <a:endParaRPr lang="sr-Latn-RS" sz="2000">
              <a:latin typeface="Arial" panose="020B0604020202020204"/>
            </a:endParaRPr>
          </a:p>
          <a:p>
            <a:pPr lvl="6">
              <a:buSzPct val="45000"/>
              <a:buFont typeface="StarSymbol"/>
              <a:buChar char=""/>
            </a:pPr>
            <a:r>
              <a:rPr lang="sr-Latn-RS" sz="2000">
                <a:latin typeface="Arial" panose="020B0604020202020204"/>
              </a:rPr>
              <a:t>Seventh Outline Level</a:t>
            </a:r>
            <a:endParaRPr lang="sr-Latn-RS" sz="200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05200"/>
            <a:ext cx="8229240" cy="858600"/>
          </a:xfrm>
          <a:prstGeom prst="rect">
            <a:avLst/>
          </a:prstGeom>
        </p:spPr>
        <p:txBody>
          <a:bodyPr lIns="0" tIns="0" rIns="0" bIns="0" anchor="ctr"/>
          <a:p>
            <a:pPr algn="ctr"/>
            <a:r>
              <a:rPr lang="sr-Latn-RS" sz="4400">
                <a:latin typeface="Arial" panose="020B0604020202020204"/>
              </a:rPr>
              <a:t>Click to edit the title text format</a:t>
            </a:r>
            <a:endParaRPr lang="sr-Latn-RS" sz="4400">
              <a:latin typeface="Arial" panose="020B0604020202020204"/>
            </a:endParaRPr>
          </a:p>
        </p:txBody>
      </p:sp>
      <p:sp>
        <p:nvSpPr>
          <p:cNvPr id="327" name="PlaceHolder 2"/>
          <p:cNvSpPr>
            <a:spLocks noGrp="1"/>
          </p:cNvSpPr>
          <p:nvPr>
            <p:ph type="body"/>
          </p:nvPr>
        </p:nvSpPr>
        <p:spPr>
          <a:xfrm>
            <a:off x="457200" y="1203480"/>
            <a:ext cx="8229240" cy="2982960"/>
          </a:xfrm>
          <a:prstGeom prst="rect">
            <a:avLst/>
          </a:prstGeom>
        </p:spPr>
        <p:txBody>
          <a:bodyPr lIns="0" tIns="0" rIns="0" bIns="0"/>
          <a:p>
            <a:pPr>
              <a:buSzPct val="45000"/>
              <a:buFont typeface="StarSymbol"/>
              <a:buChar char=""/>
            </a:pPr>
            <a:r>
              <a:rPr lang="sr-Latn-RS" sz="3200">
                <a:latin typeface="Arial" panose="020B0604020202020204"/>
              </a:rPr>
              <a:t>Click to edit the outline text format</a:t>
            </a:r>
            <a:endParaRPr lang="sr-Latn-RS" sz="3200">
              <a:latin typeface="Arial" panose="020B0604020202020204"/>
            </a:endParaRPr>
          </a:p>
          <a:p>
            <a:pPr lvl="1">
              <a:buSzPct val="75000"/>
              <a:buFont typeface="StarSymbol"/>
              <a:buChar char=""/>
            </a:pPr>
            <a:r>
              <a:rPr lang="sr-Latn-RS" sz="2800">
                <a:latin typeface="Arial" panose="020B0604020202020204"/>
              </a:rPr>
              <a:t>Second Outline Level</a:t>
            </a:r>
            <a:endParaRPr lang="sr-Latn-RS" sz="2800">
              <a:latin typeface="Arial" panose="020B0604020202020204"/>
            </a:endParaRPr>
          </a:p>
          <a:p>
            <a:pPr lvl="2">
              <a:buSzPct val="45000"/>
              <a:buFont typeface="StarSymbol"/>
              <a:buChar char=""/>
            </a:pPr>
            <a:r>
              <a:rPr lang="sr-Latn-RS" sz="2400">
                <a:latin typeface="Arial" panose="020B0604020202020204"/>
              </a:rPr>
              <a:t>Third Outline Level</a:t>
            </a:r>
            <a:endParaRPr lang="sr-Latn-RS" sz="2400">
              <a:latin typeface="Arial" panose="020B0604020202020204"/>
            </a:endParaRPr>
          </a:p>
          <a:p>
            <a:pPr lvl="3">
              <a:buSzPct val="75000"/>
              <a:buFont typeface="StarSymbol"/>
              <a:buChar char=""/>
            </a:pPr>
            <a:r>
              <a:rPr lang="sr-Latn-RS" sz="2000">
                <a:latin typeface="Arial" panose="020B0604020202020204"/>
              </a:rPr>
              <a:t>Fourth Outline Level</a:t>
            </a:r>
            <a:endParaRPr lang="sr-Latn-RS" sz="2000">
              <a:latin typeface="Arial" panose="020B0604020202020204"/>
            </a:endParaRPr>
          </a:p>
          <a:p>
            <a:pPr lvl="4">
              <a:buSzPct val="45000"/>
              <a:buFont typeface="StarSymbol"/>
              <a:buChar char=""/>
            </a:pPr>
            <a:r>
              <a:rPr lang="sr-Latn-RS" sz="2000">
                <a:latin typeface="Arial" panose="020B0604020202020204"/>
              </a:rPr>
              <a:t>Fifth Outline Level</a:t>
            </a:r>
            <a:endParaRPr lang="sr-Latn-RS" sz="2000">
              <a:latin typeface="Arial" panose="020B0604020202020204"/>
            </a:endParaRPr>
          </a:p>
          <a:p>
            <a:pPr lvl="5">
              <a:buSzPct val="45000"/>
              <a:buFont typeface="StarSymbol"/>
              <a:buChar char=""/>
            </a:pPr>
            <a:r>
              <a:rPr lang="sr-Latn-RS" sz="2000">
                <a:latin typeface="Arial" panose="020B0604020202020204"/>
              </a:rPr>
              <a:t>Sixth Outline Level</a:t>
            </a:r>
            <a:endParaRPr lang="sr-Latn-RS" sz="2000">
              <a:latin typeface="Arial" panose="020B0604020202020204"/>
            </a:endParaRPr>
          </a:p>
          <a:p>
            <a:pPr lvl="6">
              <a:buSzPct val="45000"/>
              <a:buFont typeface="StarSymbol"/>
              <a:buChar char=""/>
            </a:pPr>
            <a:r>
              <a:rPr lang="sr-Latn-RS" sz="2000">
                <a:latin typeface="Arial" panose="020B0604020202020204"/>
              </a:rPr>
              <a:t>Seventh Outline Level</a:t>
            </a:r>
            <a:endParaRPr lang="sr-Latn-RS" sz="200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363" name="PlaceHolder 2"/>
          <p:cNvSpPr>
            <a:spLocks noGrp="1"/>
          </p:cNvSpPr>
          <p:nvPr>
            <p:ph type="body"/>
          </p:nvPr>
        </p:nvSpPr>
        <p:spPr>
          <a:xfrm>
            <a:off x="457200" y="1203480"/>
            <a:ext cx="822888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398" name="PlaceHolder 1"/>
          <p:cNvSpPr>
            <a:spLocks noGrp="1"/>
          </p:cNvSpPr>
          <p:nvPr>
            <p:ph type="title"/>
          </p:nvPr>
        </p:nvSpPr>
        <p:spPr>
          <a:xfrm>
            <a:off x="457200" y="205200"/>
            <a:ext cx="8229240" cy="858600"/>
          </a:xfrm>
          <a:prstGeom prst="rect">
            <a:avLst/>
          </a:prstGeom>
        </p:spPr>
        <p:txBody>
          <a:bodyPr lIns="0" tIns="0" rIns="0" bIns="0" anchor="ctr"/>
          <a:p>
            <a:pPr algn="ctr"/>
            <a:r>
              <a:rPr lang="sr-Latn-RS" sz="4400">
                <a:latin typeface="Arial" panose="020B0604020202020204"/>
              </a:rPr>
              <a:t>Click to edit the title text format</a:t>
            </a:r>
            <a:endParaRPr lang="sr-Latn-RS" sz="4400">
              <a:latin typeface="Arial" panose="020B0604020202020204"/>
            </a:endParaRPr>
          </a:p>
        </p:txBody>
      </p:sp>
      <p:sp>
        <p:nvSpPr>
          <p:cNvPr id="399" name="PlaceHolder 2"/>
          <p:cNvSpPr>
            <a:spLocks noGrp="1"/>
          </p:cNvSpPr>
          <p:nvPr>
            <p:ph type="body"/>
          </p:nvPr>
        </p:nvSpPr>
        <p:spPr>
          <a:xfrm>
            <a:off x="457200" y="1203480"/>
            <a:ext cx="8229240" cy="2982960"/>
          </a:xfrm>
          <a:prstGeom prst="rect">
            <a:avLst/>
          </a:prstGeom>
        </p:spPr>
        <p:txBody>
          <a:bodyPr lIns="0" tIns="0" rIns="0" bIns="0"/>
          <a:p>
            <a:pPr>
              <a:buSzPct val="45000"/>
              <a:buFont typeface="StarSymbol"/>
              <a:buChar char=""/>
            </a:pPr>
            <a:r>
              <a:rPr lang="sr-Latn-RS" sz="3200">
                <a:latin typeface="Arial" panose="020B0604020202020204"/>
              </a:rPr>
              <a:t>Click to edit the outline text format</a:t>
            </a:r>
            <a:endParaRPr lang="sr-Latn-RS" sz="3200">
              <a:latin typeface="Arial" panose="020B0604020202020204"/>
            </a:endParaRPr>
          </a:p>
          <a:p>
            <a:pPr lvl="1">
              <a:buSzPct val="75000"/>
              <a:buFont typeface="StarSymbol"/>
              <a:buChar char=""/>
            </a:pPr>
            <a:r>
              <a:rPr lang="sr-Latn-RS" sz="2800">
                <a:latin typeface="Arial" panose="020B0604020202020204"/>
              </a:rPr>
              <a:t>Second Outline Level</a:t>
            </a:r>
            <a:endParaRPr lang="sr-Latn-RS" sz="2800">
              <a:latin typeface="Arial" panose="020B0604020202020204"/>
            </a:endParaRPr>
          </a:p>
          <a:p>
            <a:pPr lvl="2">
              <a:buSzPct val="45000"/>
              <a:buFont typeface="StarSymbol"/>
              <a:buChar char=""/>
            </a:pPr>
            <a:r>
              <a:rPr lang="sr-Latn-RS" sz="2400">
                <a:latin typeface="Arial" panose="020B0604020202020204"/>
              </a:rPr>
              <a:t>Third Outline Level</a:t>
            </a:r>
            <a:endParaRPr lang="sr-Latn-RS" sz="2400">
              <a:latin typeface="Arial" panose="020B0604020202020204"/>
            </a:endParaRPr>
          </a:p>
          <a:p>
            <a:pPr lvl="3">
              <a:buSzPct val="75000"/>
              <a:buFont typeface="StarSymbol"/>
              <a:buChar char=""/>
            </a:pPr>
            <a:r>
              <a:rPr lang="sr-Latn-RS" sz="2000">
                <a:latin typeface="Arial" panose="020B0604020202020204"/>
              </a:rPr>
              <a:t>Fourth Outline Level</a:t>
            </a:r>
            <a:endParaRPr lang="sr-Latn-RS" sz="2000">
              <a:latin typeface="Arial" panose="020B0604020202020204"/>
            </a:endParaRPr>
          </a:p>
          <a:p>
            <a:pPr lvl="4">
              <a:buSzPct val="45000"/>
              <a:buFont typeface="StarSymbol"/>
              <a:buChar char=""/>
            </a:pPr>
            <a:r>
              <a:rPr lang="sr-Latn-RS" sz="2000">
                <a:latin typeface="Arial" panose="020B0604020202020204"/>
              </a:rPr>
              <a:t>Fifth Outline Level</a:t>
            </a:r>
            <a:endParaRPr lang="sr-Latn-RS" sz="2000">
              <a:latin typeface="Arial" panose="020B0604020202020204"/>
            </a:endParaRPr>
          </a:p>
          <a:p>
            <a:pPr lvl="5">
              <a:buSzPct val="45000"/>
              <a:buFont typeface="StarSymbol"/>
              <a:buChar char=""/>
            </a:pPr>
            <a:r>
              <a:rPr lang="sr-Latn-RS" sz="2000">
                <a:latin typeface="Arial" panose="020B0604020202020204"/>
              </a:rPr>
              <a:t>Sixth Outline Level</a:t>
            </a:r>
            <a:endParaRPr lang="sr-Latn-RS" sz="2000">
              <a:latin typeface="Arial" panose="020B0604020202020204"/>
            </a:endParaRPr>
          </a:p>
          <a:p>
            <a:pPr lvl="6">
              <a:buSzPct val="45000"/>
              <a:buFont typeface="StarSymbol"/>
              <a:buChar char=""/>
            </a:pPr>
            <a:r>
              <a:rPr lang="sr-Latn-RS" sz="2000">
                <a:latin typeface="Arial" panose="020B0604020202020204"/>
              </a:rPr>
              <a:t>Seventh Outline Level</a:t>
            </a:r>
            <a:endParaRPr lang="sr-Latn-RS" sz="200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434"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435" name="PlaceHolder 2"/>
          <p:cNvSpPr>
            <a:spLocks noGrp="1"/>
          </p:cNvSpPr>
          <p:nvPr>
            <p:ph type="body"/>
          </p:nvPr>
        </p:nvSpPr>
        <p:spPr>
          <a:xfrm>
            <a:off x="45720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
        <p:nvSpPr>
          <p:cNvPr id="436" name="PlaceHolder 3"/>
          <p:cNvSpPr>
            <a:spLocks noGrp="1"/>
          </p:cNvSpPr>
          <p:nvPr>
            <p:ph type="body"/>
          </p:nvPr>
        </p:nvSpPr>
        <p:spPr>
          <a:xfrm>
            <a:off x="467424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471"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472" name="PlaceHolder 2"/>
          <p:cNvSpPr>
            <a:spLocks noGrp="1"/>
          </p:cNvSpPr>
          <p:nvPr>
            <p:ph type="body"/>
          </p:nvPr>
        </p:nvSpPr>
        <p:spPr>
          <a:xfrm>
            <a:off x="45720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
        <p:nvSpPr>
          <p:cNvPr id="473" name="PlaceHolder 3"/>
          <p:cNvSpPr>
            <a:spLocks noGrp="1"/>
          </p:cNvSpPr>
          <p:nvPr>
            <p:ph type="body"/>
          </p:nvPr>
        </p:nvSpPr>
        <p:spPr>
          <a:xfrm>
            <a:off x="467424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508" name="PlaceHolder 1"/>
          <p:cNvSpPr>
            <a:spLocks noGrp="1"/>
          </p:cNvSpPr>
          <p:nvPr>
            <p:ph type="title"/>
          </p:nvPr>
        </p:nvSpPr>
        <p:spPr>
          <a:xfrm>
            <a:off x="457200" y="205200"/>
            <a:ext cx="8229240" cy="858600"/>
          </a:xfrm>
          <a:prstGeom prst="rect">
            <a:avLst/>
          </a:prstGeom>
        </p:spPr>
        <p:txBody>
          <a:bodyPr lIns="0" tIns="0" rIns="0" bIns="0" anchor="ctr"/>
          <a:p>
            <a:pPr algn="ctr"/>
            <a:r>
              <a:rPr lang="sr-Latn-RS" sz="4400">
                <a:latin typeface="Arial" panose="020B0604020202020204"/>
              </a:rPr>
              <a:t>Click to edit the title text format</a:t>
            </a:r>
            <a:endParaRPr lang="sr-Latn-RS" sz="4400">
              <a:latin typeface="Arial" panose="020B0604020202020204"/>
            </a:endParaRPr>
          </a:p>
        </p:txBody>
      </p:sp>
      <p:sp>
        <p:nvSpPr>
          <p:cNvPr id="509" name="PlaceHolder 2"/>
          <p:cNvSpPr>
            <a:spLocks noGrp="1"/>
          </p:cNvSpPr>
          <p:nvPr>
            <p:ph type="body"/>
          </p:nvPr>
        </p:nvSpPr>
        <p:spPr>
          <a:xfrm>
            <a:off x="457200" y="1203480"/>
            <a:ext cx="8229240" cy="2982960"/>
          </a:xfrm>
          <a:prstGeom prst="rect">
            <a:avLst/>
          </a:prstGeom>
        </p:spPr>
        <p:txBody>
          <a:bodyPr lIns="0" tIns="0" rIns="0" bIns="0"/>
          <a:p>
            <a:pPr>
              <a:buSzPct val="45000"/>
              <a:buFont typeface="StarSymbol"/>
              <a:buChar char=""/>
            </a:pPr>
            <a:r>
              <a:rPr lang="sr-Latn-RS" sz="3200">
                <a:latin typeface="Arial" panose="020B0604020202020204"/>
              </a:rPr>
              <a:t>Click to edit the outline text format</a:t>
            </a:r>
            <a:endParaRPr lang="sr-Latn-RS" sz="3200">
              <a:latin typeface="Arial" panose="020B0604020202020204"/>
            </a:endParaRPr>
          </a:p>
          <a:p>
            <a:pPr lvl="1">
              <a:buSzPct val="75000"/>
              <a:buFont typeface="StarSymbol"/>
              <a:buChar char=""/>
            </a:pPr>
            <a:r>
              <a:rPr lang="sr-Latn-RS" sz="2800">
                <a:latin typeface="Arial" panose="020B0604020202020204"/>
              </a:rPr>
              <a:t>Second Outline Level</a:t>
            </a:r>
            <a:endParaRPr lang="sr-Latn-RS" sz="2800">
              <a:latin typeface="Arial" panose="020B0604020202020204"/>
            </a:endParaRPr>
          </a:p>
          <a:p>
            <a:pPr lvl="2">
              <a:buSzPct val="45000"/>
              <a:buFont typeface="StarSymbol"/>
              <a:buChar char=""/>
            </a:pPr>
            <a:r>
              <a:rPr lang="sr-Latn-RS" sz="2400">
                <a:latin typeface="Arial" panose="020B0604020202020204"/>
              </a:rPr>
              <a:t>Third Outline Level</a:t>
            </a:r>
            <a:endParaRPr lang="sr-Latn-RS" sz="2400">
              <a:latin typeface="Arial" panose="020B0604020202020204"/>
            </a:endParaRPr>
          </a:p>
          <a:p>
            <a:pPr lvl="3">
              <a:buSzPct val="75000"/>
              <a:buFont typeface="StarSymbol"/>
              <a:buChar char=""/>
            </a:pPr>
            <a:r>
              <a:rPr lang="sr-Latn-RS" sz="2000">
                <a:latin typeface="Arial" panose="020B0604020202020204"/>
              </a:rPr>
              <a:t>Fourth Outline Level</a:t>
            </a:r>
            <a:endParaRPr lang="sr-Latn-RS" sz="2000">
              <a:latin typeface="Arial" panose="020B0604020202020204"/>
            </a:endParaRPr>
          </a:p>
          <a:p>
            <a:pPr lvl="4">
              <a:buSzPct val="45000"/>
              <a:buFont typeface="StarSymbol"/>
              <a:buChar char=""/>
            </a:pPr>
            <a:r>
              <a:rPr lang="sr-Latn-RS" sz="2000">
                <a:latin typeface="Arial" panose="020B0604020202020204"/>
              </a:rPr>
              <a:t>Fifth Outline Level</a:t>
            </a:r>
            <a:endParaRPr lang="sr-Latn-RS" sz="2000">
              <a:latin typeface="Arial" panose="020B0604020202020204"/>
            </a:endParaRPr>
          </a:p>
          <a:p>
            <a:pPr lvl="5">
              <a:buSzPct val="45000"/>
              <a:buFont typeface="StarSymbol"/>
              <a:buChar char=""/>
            </a:pPr>
            <a:r>
              <a:rPr lang="sr-Latn-RS" sz="2000">
                <a:latin typeface="Arial" panose="020B0604020202020204"/>
              </a:rPr>
              <a:t>Sixth Outline Level</a:t>
            </a:r>
            <a:endParaRPr lang="sr-Latn-RS" sz="2000">
              <a:latin typeface="Arial" panose="020B0604020202020204"/>
            </a:endParaRPr>
          </a:p>
          <a:p>
            <a:pPr lvl="6">
              <a:buSzPct val="45000"/>
              <a:buFont typeface="StarSymbol"/>
              <a:buChar char=""/>
            </a:pPr>
            <a:r>
              <a:rPr lang="sr-Latn-RS" sz="2000">
                <a:latin typeface="Arial" panose="020B0604020202020204"/>
              </a:rPr>
              <a:t>Seventh Outline Level</a:t>
            </a:r>
            <a:endParaRPr lang="sr-Latn-RS" sz="200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37" name="PlaceHolder 2"/>
          <p:cNvSpPr>
            <a:spLocks noGrp="1"/>
          </p:cNvSpPr>
          <p:nvPr>
            <p:ph type="body"/>
          </p:nvPr>
        </p:nvSpPr>
        <p:spPr>
          <a:xfrm>
            <a:off x="457200" y="1203480"/>
            <a:ext cx="822888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73" name="PlaceHolder 2"/>
          <p:cNvSpPr>
            <a:spLocks noGrp="1"/>
          </p:cNvSpPr>
          <p:nvPr>
            <p:ph type="body"/>
          </p:nvPr>
        </p:nvSpPr>
        <p:spPr>
          <a:xfrm>
            <a:off x="45720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
        <p:nvSpPr>
          <p:cNvPr id="74" name="PlaceHolder 3"/>
          <p:cNvSpPr>
            <a:spLocks noGrp="1"/>
          </p:cNvSpPr>
          <p:nvPr>
            <p:ph type="body"/>
          </p:nvPr>
        </p:nvSpPr>
        <p:spPr>
          <a:xfrm>
            <a:off x="467424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p>
            <a:pPr algn="ctr"/>
            <a:r>
              <a:rPr lang="sr-Latn-RS" sz="4400">
                <a:latin typeface="Arial" panose="020B0604020202020204"/>
              </a:rPr>
              <a:t>Click to edit the title text format</a:t>
            </a:r>
            <a:endParaRPr lang="sr-Latn-RS" sz="4400">
              <a:latin typeface="Arial" panose="020B0604020202020204"/>
            </a:endParaRPr>
          </a:p>
        </p:txBody>
      </p:sp>
      <p:sp>
        <p:nvSpPr>
          <p:cNvPr id="110" name="PlaceHolder 2"/>
          <p:cNvSpPr>
            <a:spLocks noGrp="1"/>
          </p:cNvSpPr>
          <p:nvPr>
            <p:ph type="body"/>
          </p:nvPr>
        </p:nvSpPr>
        <p:spPr>
          <a:xfrm>
            <a:off x="457200" y="1203480"/>
            <a:ext cx="8229240" cy="2982960"/>
          </a:xfrm>
          <a:prstGeom prst="rect">
            <a:avLst/>
          </a:prstGeom>
        </p:spPr>
        <p:txBody>
          <a:bodyPr lIns="0" tIns="0" rIns="0" bIns="0"/>
          <a:p>
            <a:pPr>
              <a:buSzPct val="45000"/>
              <a:buFont typeface="StarSymbol"/>
              <a:buChar char=""/>
            </a:pPr>
            <a:r>
              <a:rPr lang="sr-Latn-RS" sz="3200">
                <a:latin typeface="Arial" panose="020B0604020202020204"/>
              </a:rPr>
              <a:t>Click to edit the outline text format</a:t>
            </a:r>
            <a:endParaRPr lang="sr-Latn-RS" sz="3200">
              <a:latin typeface="Arial" panose="020B0604020202020204"/>
            </a:endParaRPr>
          </a:p>
          <a:p>
            <a:pPr lvl="1">
              <a:buSzPct val="75000"/>
              <a:buFont typeface="StarSymbol"/>
              <a:buChar char=""/>
            </a:pPr>
            <a:r>
              <a:rPr lang="sr-Latn-RS" sz="2800">
                <a:latin typeface="Arial" panose="020B0604020202020204"/>
              </a:rPr>
              <a:t>Second Outline Level</a:t>
            </a:r>
            <a:endParaRPr lang="sr-Latn-RS" sz="2800">
              <a:latin typeface="Arial" panose="020B0604020202020204"/>
            </a:endParaRPr>
          </a:p>
          <a:p>
            <a:pPr lvl="2">
              <a:buSzPct val="45000"/>
              <a:buFont typeface="StarSymbol"/>
              <a:buChar char=""/>
            </a:pPr>
            <a:r>
              <a:rPr lang="sr-Latn-RS" sz="2400">
                <a:latin typeface="Arial" panose="020B0604020202020204"/>
              </a:rPr>
              <a:t>Third Outline Level</a:t>
            </a:r>
            <a:endParaRPr lang="sr-Latn-RS" sz="2400">
              <a:latin typeface="Arial" panose="020B0604020202020204"/>
            </a:endParaRPr>
          </a:p>
          <a:p>
            <a:pPr lvl="3">
              <a:buSzPct val="75000"/>
              <a:buFont typeface="StarSymbol"/>
              <a:buChar char=""/>
            </a:pPr>
            <a:r>
              <a:rPr lang="sr-Latn-RS" sz="2000">
                <a:latin typeface="Arial" panose="020B0604020202020204"/>
              </a:rPr>
              <a:t>Fourth Outline Level</a:t>
            </a:r>
            <a:endParaRPr lang="sr-Latn-RS" sz="2000">
              <a:latin typeface="Arial" panose="020B0604020202020204"/>
            </a:endParaRPr>
          </a:p>
          <a:p>
            <a:pPr lvl="4">
              <a:buSzPct val="45000"/>
              <a:buFont typeface="StarSymbol"/>
              <a:buChar char=""/>
            </a:pPr>
            <a:r>
              <a:rPr lang="sr-Latn-RS" sz="2000">
                <a:latin typeface="Arial" panose="020B0604020202020204"/>
              </a:rPr>
              <a:t>Fifth Outline Level</a:t>
            </a:r>
            <a:endParaRPr lang="sr-Latn-RS" sz="2000">
              <a:latin typeface="Arial" panose="020B0604020202020204"/>
            </a:endParaRPr>
          </a:p>
          <a:p>
            <a:pPr lvl="5">
              <a:buSzPct val="45000"/>
              <a:buFont typeface="StarSymbol"/>
              <a:buChar char=""/>
            </a:pPr>
            <a:r>
              <a:rPr lang="sr-Latn-RS" sz="2000">
                <a:latin typeface="Arial" panose="020B0604020202020204"/>
              </a:rPr>
              <a:t>Sixth Outline Level</a:t>
            </a:r>
            <a:endParaRPr lang="sr-Latn-RS" sz="2000">
              <a:latin typeface="Arial" panose="020B0604020202020204"/>
            </a:endParaRPr>
          </a:p>
          <a:p>
            <a:pPr lvl="6">
              <a:buSzPct val="45000"/>
              <a:buFont typeface="StarSymbol"/>
              <a:buChar char=""/>
            </a:pPr>
            <a:r>
              <a:rPr lang="sr-Latn-RS" sz="2000">
                <a:latin typeface="Arial" panose="020B0604020202020204"/>
              </a:rPr>
              <a:t>Seventh Outline Level</a:t>
            </a:r>
            <a:endParaRPr lang="sr-Latn-RS" sz="200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146" name="PlaceHolder 2"/>
          <p:cNvSpPr>
            <a:spLocks noGrp="1"/>
          </p:cNvSpPr>
          <p:nvPr>
            <p:ph type="body"/>
          </p:nvPr>
        </p:nvSpPr>
        <p:spPr>
          <a:xfrm>
            <a:off x="457200" y="1203480"/>
            <a:ext cx="822888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05200"/>
            <a:ext cx="8229240" cy="858600"/>
          </a:xfrm>
          <a:prstGeom prst="rect">
            <a:avLst/>
          </a:prstGeom>
        </p:spPr>
        <p:txBody>
          <a:bodyPr lIns="0" tIns="0" rIns="0" bIns="0" anchor="ctr"/>
          <a:p>
            <a:pPr algn="ctr"/>
            <a:r>
              <a:rPr lang="sr-Latn-RS" sz="4400">
                <a:latin typeface="Arial" panose="020B0604020202020204"/>
              </a:rPr>
              <a:t>Click to edit the title text format</a:t>
            </a:r>
            <a:endParaRPr lang="sr-Latn-RS" sz="4400">
              <a:latin typeface="Arial" panose="020B0604020202020204"/>
            </a:endParaRPr>
          </a:p>
        </p:txBody>
      </p:sp>
      <p:sp>
        <p:nvSpPr>
          <p:cNvPr id="182" name="PlaceHolder 2"/>
          <p:cNvSpPr>
            <a:spLocks noGrp="1"/>
          </p:cNvSpPr>
          <p:nvPr>
            <p:ph type="body"/>
          </p:nvPr>
        </p:nvSpPr>
        <p:spPr>
          <a:xfrm>
            <a:off x="457200" y="1203480"/>
            <a:ext cx="8229240" cy="2982960"/>
          </a:xfrm>
          <a:prstGeom prst="rect">
            <a:avLst/>
          </a:prstGeom>
        </p:spPr>
        <p:txBody>
          <a:bodyPr lIns="0" tIns="0" rIns="0" bIns="0"/>
          <a:p>
            <a:pPr>
              <a:buSzPct val="45000"/>
              <a:buFont typeface="StarSymbol"/>
              <a:buChar char=""/>
            </a:pPr>
            <a:r>
              <a:rPr lang="sr-Latn-RS" sz="3200">
                <a:latin typeface="Arial" panose="020B0604020202020204"/>
              </a:rPr>
              <a:t>Click to edit the outline text format</a:t>
            </a:r>
            <a:endParaRPr lang="sr-Latn-RS" sz="3200">
              <a:latin typeface="Arial" panose="020B0604020202020204"/>
            </a:endParaRPr>
          </a:p>
          <a:p>
            <a:pPr lvl="1">
              <a:buSzPct val="75000"/>
              <a:buFont typeface="StarSymbol"/>
              <a:buChar char=""/>
            </a:pPr>
            <a:r>
              <a:rPr lang="sr-Latn-RS" sz="2800">
                <a:latin typeface="Arial" panose="020B0604020202020204"/>
              </a:rPr>
              <a:t>Second Outline Level</a:t>
            </a:r>
            <a:endParaRPr lang="sr-Latn-RS" sz="2800">
              <a:latin typeface="Arial" panose="020B0604020202020204"/>
            </a:endParaRPr>
          </a:p>
          <a:p>
            <a:pPr lvl="2">
              <a:buSzPct val="45000"/>
              <a:buFont typeface="StarSymbol"/>
              <a:buChar char=""/>
            </a:pPr>
            <a:r>
              <a:rPr lang="sr-Latn-RS" sz="2400">
                <a:latin typeface="Arial" panose="020B0604020202020204"/>
              </a:rPr>
              <a:t>Third Outline Level</a:t>
            </a:r>
            <a:endParaRPr lang="sr-Latn-RS" sz="2400">
              <a:latin typeface="Arial" panose="020B0604020202020204"/>
            </a:endParaRPr>
          </a:p>
          <a:p>
            <a:pPr lvl="3">
              <a:buSzPct val="75000"/>
              <a:buFont typeface="StarSymbol"/>
              <a:buChar char=""/>
            </a:pPr>
            <a:r>
              <a:rPr lang="sr-Latn-RS" sz="2000">
                <a:latin typeface="Arial" panose="020B0604020202020204"/>
              </a:rPr>
              <a:t>Fourth Outline Level</a:t>
            </a:r>
            <a:endParaRPr lang="sr-Latn-RS" sz="2000">
              <a:latin typeface="Arial" panose="020B0604020202020204"/>
            </a:endParaRPr>
          </a:p>
          <a:p>
            <a:pPr lvl="4">
              <a:buSzPct val="45000"/>
              <a:buFont typeface="StarSymbol"/>
              <a:buChar char=""/>
            </a:pPr>
            <a:r>
              <a:rPr lang="sr-Latn-RS" sz="2000">
                <a:latin typeface="Arial" panose="020B0604020202020204"/>
              </a:rPr>
              <a:t>Fifth Outline Level</a:t>
            </a:r>
            <a:endParaRPr lang="sr-Latn-RS" sz="2000">
              <a:latin typeface="Arial" panose="020B0604020202020204"/>
            </a:endParaRPr>
          </a:p>
          <a:p>
            <a:pPr lvl="5">
              <a:buSzPct val="45000"/>
              <a:buFont typeface="StarSymbol"/>
              <a:buChar char=""/>
            </a:pPr>
            <a:r>
              <a:rPr lang="sr-Latn-RS" sz="2000">
                <a:latin typeface="Arial" panose="020B0604020202020204"/>
              </a:rPr>
              <a:t>Sixth Outline Level</a:t>
            </a:r>
            <a:endParaRPr lang="sr-Latn-RS" sz="2000">
              <a:latin typeface="Arial" panose="020B0604020202020204"/>
            </a:endParaRPr>
          </a:p>
          <a:p>
            <a:pPr lvl="6">
              <a:buSzPct val="45000"/>
              <a:buFont typeface="StarSymbol"/>
              <a:buChar char=""/>
            </a:pPr>
            <a:r>
              <a:rPr lang="sr-Latn-RS" sz="2000">
                <a:latin typeface="Arial" panose="020B0604020202020204"/>
              </a:rPr>
              <a:t>Seventh Outline Level</a:t>
            </a:r>
            <a:endParaRPr lang="sr-Latn-RS" sz="200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218" name="PlaceHolder 2"/>
          <p:cNvSpPr>
            <a:spLocks noGrp="1"/>
          </p:cNvSpPr>
          <p:nvPr>
            <p:ph type="body"/>
          </p:nvPr>
        </p:nvSpPr>
        <p:spPr>
          <a:xfrm>
            <a:off x="45720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
        <p:nvSpPr>
          <p:cNvPr id="219" name="PlaceHolder 3"/>
          <p:cNvSpPr>
            <a:spLocks noGrp="1"/>
          </p:cNvSpPr>
          <p:nvPr>
            <p:ph type="body"/>
          </p:nvPr>
        </p:nvSpPr>
        <p:spPr>
          <a:xfrm>
            <a:off x="4674240" y="1203480"/>
            <a:ext cx="401544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05200"/>
            <a:ext cx="8228880" cy="858600"/>
          </a:xfrm>
          <a:prstGeom prst="rect">
            <a:avLst/>
          </a:prstGeom>
        </p:spPr>
        <p:txBody>
          <a:bodyPr lIns="0" tIns="0" rIns="0" bIns="0" anchor="ctr"/>
          <a:p>
            <a:r>
              <a:rPr lang="sr-Latn-RS">
                <a:latin typeface="Arial" panose="020B0604020202020204"/>
              </a:rPr>
              <a:t>Click to edit the title text format</a:t>
            </a:r>
            <a:endParaRPr lang="sr-Latn-RS">
              <a:latin typeface="Arial" panose="020B0604020202020204"/>
            </a:endParaRPr>
          </a:p>
        </p:txBody>
      </p:sp>
      <p:sp>
        <p:nvSpPr>
          <p:cNvPr id="255" name="PlaceHolder 2"/>
          <p:cNvSpPr>
            <a:spLocks noGrp="1"/>
          </p:cNvSpPr>
          <p:nvPr>
            <p:ph type="body"/>
          </p:nvPr>
        </p:nvSpPr>
        <p:spPr>
          <a:xfrm>
            <a:off x="457200" y="1203480"/>
            <a:ext cx="8228880" cy="2982600"/>
          </a:xfrm>
          <a:prstGeom prst="rect">
            <a:avLst/>
          </a:prstGeom>
        </p:spPr>
        <p:txBody>
          <a:bodyPr lIns="0" tIns="0" rIns="0" bIns="0"/>
          <a:p>
            <a:pPr>
              <a:buSzPct val="45000"/>
              <a:buFont typeface="StarSymbol"/>
              <a:buChar char=""/>
            </a:pPr>
            <a:r>
              <a:rPr lang="sr-Latn-RS">
                <a:latin typeface="Arial" panose="020B0604020202020204"/>
              </a:rPr>
              <a:t>Click to edit the outline text format</a:t>
            </a:r>
            <a:endParaRPr lang="sr-Latn-RS">
              <a:latin typeface="Arial" panose="020B0604020202020204"/>
            </a:endParaRPr>
          </a:p>
          <a:p>
            <a:pPr lvl="1">
              <a:buSzPct val="75000"/>
              <a:buFont typeface="StarSymbol"/>
              <a:buChar char=""/>
            </a:pPr>
            <a:r>
              <a:rPr lang="sr-Latn-RS">
                <a:latin typeface="Arial" panose="020B0604020202020204"/>
              </a:rPr>
              <a:t>Second Outline Level</a:t>
            </a:r>
            <a:endParaRPr lang="sr-Latn-RS">
              <a:latin typeface="Arial" panose="020B0604020202020204"/>
            </a:endParaRPr>
          </a:p>
          <a:p>
            <a:pPr lvl="2">
              <a:buSzPct val="45000"/>
              <a:buFont typeface="StarSymbol"/>
              <a:buChar char=""/>
            </a:pPr>
            <a:r>
              <a:rPr lang="sr-Latn-RS">
                <a:latin typeface="Arial" panose="020B0604020202020204"/>
              </a:rPr>
              <a:t>Third Outline Level</a:t>
            </a:r>
            <a:endParaRPr lang="sr-Latn-RS">
              <a:latin typeface="Arial" panose="020B0604020202020204"/>
            </a:endParaRPr>
          </a:p>
          <a:p>
            <a:pPr lvl="3">
              <a:buSzPct val="75000"/>
              <a:buFont typeface="StarSymbol"/>
              <a:buChar char=""/>
            </a:pPr>
            <a:r>
              <a:rPr lang="sr-Latn-RS">
                <a:latin typeface="Arial" panose="020B0604020202020204"/>
              </a:rPr>
              <a:t>Fourth Outline Level</a:t>
            </a:r>
            <a:endParaRPr lang="sr-Latn-RS">
              <a:latin typeface="Arial" panose="020B0604020202020204"/>
            </a:endParaRPr>
          </a:p>
          <a:p>
            <a:pPr lvl="4">
              <a:buSzPct val="45000"/>
              <a:buFont typeface="StarSymbol"/>
              <a:buChar char=""/>
            </a:pPr>
            <a:r>
              <a:rPr lang="sr-Latn-RS">
                <a:latin typeface="Arial" panose="020B0604020202020204"/>
              </a:rPr>
              <a:t>Fifth Outline Level</a:t>
            </a:r>
            <a:endParaRPr lang="sr-Latn-RS">
              <a:latin typeface="Arial" panose="020B0604020202020204"/>
            </a:endParaRPr>
          </a:p>
          <a:p>
            <a:pPr lvl="5">
              <a:buSzPct val="45000"/>
              <a:buFont typeface="StarSymbol"/>
              <a:buChar char=""/>
            </a:pPr>
            <a:r>
              <a:rPr lang="sr-Latn-RS">
                <a:latin typeface="Arial" panose="020B0604020202020204"/>
              </a:rPr>
              <a:t>Sixth Outline Level</a:t>
            </a:r>
            <a:endParaRPr lang="sr-Latn-RS">
              <a:latin typeface="Arial" panose="020B0604020202020204"/>
            </a:endParaRPr>
          </a:p>
          <a:p>
            <a:pPr lvl="6">
              <a:buSzPct val="45000"/>
              <a:buFont typeface="StarSymbol"/>
              <a:buChar char=""/>
            </a:pPr>
            <a:r>
              <a:rPr lang="sr-Latn-RS">
                <a:latin typeface="Arial" panose="020B0604020202020204"/>
              </a:rPr>
              <a:t>Seventh Outline Level</a:t>
            </a:r>
            <a:endParaRPr lang="sr-Latn-RS">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05200"/>
            <a:ext cx="8229240" cy="858600"/>
          </a:xfrm>
          <a:prstGeom prst="rect">
            <a:avLst/>
          </a:prstGeom>
        </p:spPr>
        <p:txBody>
          <a:bodyPr lIns="0" tIns="0" rIns="0" bIns="0" anchor="ctr"/>
          <a:p>
            <a:pPr algn="ctr"/>
            <a:r>
              <a:rPr lang="sr-Latn-RS" sz="4400">
                <a:latin typeface="Arial" panose="020B0604020202020204"/>
              </a:rPr>
              <a:t>Click to edit the title text format</a:t>
            </a:r>
            <a:endParaRPr lang="sr-Latn-RS" sz="4400">
              <a:latin typeface="Arial" panose="020B0604020202020204"/>
            </a:endParaRPr>
          </a:p>
        </p:txBody>
      </p:sp>
      <p:sp>
        <p:nvSpPr>
          <p:cNvPr id="291" name="PlaceHolder 2"/>
          <p:cNvSpPr>
            <a:spLocks noGrp="1"/>
          </p:cNvSpPr>
          <p:nvPr>
            <p:ph type="body"/>
          </p:nvPr>
        </p:nvSpPr>
        <p:spPr>
          <a:xfrm>
            <a:off x="457200" y="1203480"/>
            <a:ext cx="8229240" cy="2982960"/>
          </a:xfrm>
          <a:prstGeom prst="rect">
            <a:avLst/>
          </a:prstGeom>
        </p:spPr>
        <p:txBody>
          <a:bodyPr lIns="0" tIns="0" rIns="0" bIns="0"/>
          <a:p>
            <a:pPr>
              <a:buSzPct val="45000"/>
              <a:buFont typeface="StarSymbol"/>
              <a:buChar char=""/>
            </a:pPr>
            <a:r>
              <a:rPr lang="sr-Latn-RS" sz="3200">
                <a:latin typeface="Arial" panose="020B0604020202020204"/>
              </a:rPr>
              <a:t>Click to edit the outline text format</a:t>
            </a:r>
            <a:endParaRPr lang="sr-Latn-RS" sz="3200">
              <a:latin typeface="Arial" panose="020B0604020202020204"/>
            </a:endParaRPr>
          </a:p>
          <a:p>
            <a:pPr lvl="1">
              <a:buSzPct val="75000"/>
              <a:buFont typeface="StarSymbol"/>
              <a:buChar char=""/>
            </a:pPr>
            <a:r>
              <a:rPr lang="sr-Latn-RS" sz="2800">
                <a:latin typeface="Arial" panose="020B0604020202020204"/>
              </a:rPr>
              <a:t>Second Outline Level</a:t>
            </a:r>
            <a:endParaRPr lang="sr-Latn-RS" sz="2800">
              <a:latin typeface="Arial" panose="020B0604020202020204"/>
            </a:endParaRPr>
          </a:p>
          <a:p>
            <a:pPr lvl="2">
              <a:buSzPct val="45000"/>
              <a:buFont typeface="StarSymbol"/>
              <a:buChar char=""/>
            </a:pPr>
            <a:r>
              <a:rPr lang="sr-Latn-RS" sz="2400">
                <a:latin typeface="Arial" panose="020B0604020202020204"/>
              </a:rPr>
              <a:t>Third Outline Level</a:t>
            </a:r>
            <a:endParaRPr lang="sr-Latn-RS" sz="2400">
              <a:latin typeface="Arial" panose="020B0604020202020204"/>
            </a:endParaRPr>
          </a:p>
          <a:p>
            <a:pPr lvl="3">
              <a:buSzPct val="75000"/>
              <a:buFont typeface="StarSymbol"/>
              <a:buChar char=""/>
            </a:pPr>
            <a:r>
              <a:rPr lang="sr-Latn-RS" sz="2000">
                <a:latin typeface="Arial" panose="020B0604020202020204"/>
              </a:rPr>
              <a:t>Fourth Outline Level</a:t>
            </a:r>
            <a:endParaRPr lang="sr-Latn-RS" sz="2000">
              <a:latin typeface="Arial" panose="020B0604020202020204"/>
            </a:endParaRPr>
          </a:p>
          <a:p>
            <a:pPr lvl="4">
              <a:buSzPct val="45000"/>
              <a:buFont typeface="StarSymbol"/>
              <a:buChar char=""/>
            </a:pPr>
            <a:r>
              <a:rPr lang="sr-Latn-RS" sz="2000">
                <a:latin typeface="Arial" panose="020B0604020202020204"/>
              </a:rPr>
              <a:t>Fifth Outline Level</a:t>
            </a:r>
            <a:endParaRPr lang="sr-Latn-RS" sz="2000">
              <a:latin typeface="Arial" panose="020B0604020202020204"/>
            </a:endParaRPr>
          </a:p>
          <a:p>
            <a:pPr lvl="5">
              <a:buSzPct val="45000"/>
              <a:buFont typeface="StarSymbol"/>
              <a:buChar char=""/>
            </a:pPr>
            <a:r>
              <a:rPr lang="sr-Latn-RS" sz="2000">
                <a:latin typeface="Arial" panose="020B0604020202020204"/>
              </a:rPr>
              <a:t>Sixth Outline Level</a:t>
            </a:r>
            <a:endParaRPr lang="sr-Latn-RS" sz="2000">
              <a:latin typeface="Arial" panose="020B0604020202020204"/>
            </a:endParaRPr>
          </a:p>
          <a:p>
            <a:pPr lvl="6">
              <a:buSzPct val="45000"/>
              <a:buFont typeface="StarSymbol"/>
              <a:buChar char=""/>
            </a:pPr>
            <a:r>
              <a:rPr lang="sr-Latn-RS" sz="2000">
                <a:latin typeface="Arial" panose="020B0604020202020204"/>
              </a:rPr>
              <a:t>Seventh Outline Level</a:t>
            </a:r>
            <a:endParaRPr lang="sr-Latn-RS" sz="200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15.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6.xml"/><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6.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image" Target="../media/image20.jpeg"/><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9.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8.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8.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0.xml"/><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8.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9.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457200" y="205200"/>
            <a:ext cx="8228160" cy="3980160"/>
          </a:xfrm>
          <a:prstGeom prst="rect">
            <a:avLst/>
          </a:prstGeom>
          <a:noFill/>
          <a:ln>
            <a:noFill/>
          </a:ln>
        </p:spPr>
        <p:txBody>
          <a:bodyPr lIns="0" tIns="0" rIns="0" bIns="0" anchor="ctr"/>
          <a:p>
            <a:pPr algn="ctr">
              <a:lnSpc>
                <a:spcPct val="100000"/>
              </a:lnSpc>
            </a:pPr>
            <a:r>
              <a:rPr lang="sr-Latn-RS" sz="3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МЕТЕОРОЛОШКА ЗНАЊА И ВЕРОВАЊА У СТАРОЈ ГРЧКОЈ</a:t>
            </a:r>
            <a:endParaRPr lang="sr-Latn-RS" sz="3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ctr">
              <a:lnSpc>
                <a:spcPct val="100000"/>
              </a:lnSpc>
            </a:pPr>
            <a:endParaRPr lang="sr-Latn-RS" sz="3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ctr">
              <a:lnSpc>
                <a:spcPct val="100000"/>
              </a:lnSpc>
            </a:pPr>
            <a:r>
              <a:rPr lang="sr-Latn-RS" sz="3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Милан С. Димитријевић</a:t>
            </a:r>
            <a:endParaRPr lang="sr-Latn-RS" sz="3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ctr">
              <a:lnSpc>
                <a:spcPct val="100000"/>
              </a:lnSpc>
            </a:pPr>
            <a:r>
              <a:rPr lang="" altLang="sr-Latn-RS" sz="3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Александра Бајић</a:t>
            </a:r>
            <a:r>
              <a:rPr lang="sr-Latn-RS" sz="3200">
                <a:latin typeface="Times New Roman" panose="02020603050405020304"/>
              </a:rPr>
              <a:t> </a:t>
            </a:r>
            <a:endParaRPr lang="sr-Latn-RS" sz="3200">
              <a:latin typeface="Times New Roman" panose="0202060305040502030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457200" y="158400"/>
            <a:ext cx="8226720" cy="950040"/>
          </a:xfrm>
          <a:prstGeom prst="rect">
            <a:avLst/>
          </a:prstGeom>
          <a:noFill/>
          <a:ln>
            <a:noFill/>
          </a:ln>
        </p:spPr>
        <p:txBody>
          <a:bodyPr lIns="0" tIns="0" rIns="0" bIns="0" anchor="ctr"/>
          <a:p>
            <a:r>
              <a:rPr lang="sr-Latn-RS" b="1">
                <a:solidFill>
                  <a:srgbClr val="000000"/>
                </a:solidFill>
                <a:latin typeface="Liberation Serif;Times New Roman"/>
                <a:ea typeface="FreeSans" panose="020B0504020202020204"/>
              </a:rPr>
              <a:t>Theophrastus of Eresus</a:t>
            </a:r>
            <a:endParaRPr lang="sr-Latn-RS" b="1">
              <a:solidFill>
                <a:srgbClr val="000000"/>
              </a:solidFill>
              <a:latin typeface="Liberation Serif;Times New Roman"/>
              <a:ea typeface="FreeSans" panose="020B0504020202020204"/>
            </a:endParaRPr>
          </a:p>
        </p:txBody>
      </p:sp>
      <p:pic>
        <p:nvPicPr>
          <p:cNvPr id="572" name="Picture 571"/>
          <p:cNvPicPr/>
          <p:nvPr/>
        </p:nvPicPr>
        <p:blipFill>
          <a:blip r:embed="rId1"/>
          <a:stretch>
            <a:fillRect/>
          </a:stretch>
        </p:blipFill>
        <p:spPr>
          <a:xfrm>
            <a:off x="504000" y="504000"/>
            <a:ext cx="3527280" cy="4638960"/>
          </a:xfrm>
          <a:prstGeom prst="rect">
            <a:avLst/>
          </a:prstGeom>
          <a:ln>
            <a:noFill/>
          </a:ln>
        </p:spPr>
      </p:pic>
      <p:sp>
        <p:nvSpPr>
          <p:cNvPr id="573" name="CustomShape 2"/>
          <p:cNvSpPr/>
          <p:nvPr/>
        </p:nvSpPr>
        <p:spPr>
          <a:xfrm>
            <a:off x="457200" y="54000"/>
            <a:ext cx="8228520" cy="626040"/>
          </a:xfrm>
          <a:prstGeom prst="rect">
            <a:avLst/>
          </a:prstGeom>
          <a:noFill/>
          <a:ln>
            <a:noFill/>
          </a:ln>
        </p:spPr>
      </p:sp>
      <p:sp>
        <p:nvSpPr>
          <p:cNvPr id="574" name="CustomShape 3"/>
          <p:cNvSpPr/>
          <p:nvPr/>
        </p:nvSpPr>
        <p:spPr>
          <a:xfrm>
            <a:off x="4104000" y="504000"/>
            <a:ext cx="4895280" cy="4638960"/>
          </a:xfrm>
          <a:prstGeom prst="rect">
            <a:avLst/>
          </a:prstGeom>
          <a:noFill/>
          <a:ln>
            <a:noFill/>
          </a:ln>
        </p:spPr>
        <p:txBody>
          <a:bodyPr lIns="0" tIns="0" rIns="0" bIns="0"/>
          <a:p>
            <a:pPr algn="just">
              <a:lnSpc>
                <a:spcPct val="100000"/>
              </a:lnSpc>
            </a:pPr>
            <a:r>
              <a:rPr lang="sr-Latn-RS">
                <a:solidFill>
                  <a:srgbClr val="FFFFFF"/>
                </a:solidFill>
                <a:latin typeface="Times New Roman" panose="02020603050405020304"/>
              </a:rPr>
              <a:t>Рад о метеорологији О временским знацима, који се у модерно доба обично назива De signis, приписује се Теофрасту из Ерезуса (око 371 – око 287. п.н.е.). Рад почиње реченицом у уводном делу: „Знаке кише, ветрова, олуја и лепог времена смо записивали у мери у којој смо били у могућности, од којих смо неке и сами приметили, а друге преузели од људи не малог угледа“ (1,4-6). Састоји се од: пролога (одељци 1-9), знакова кише (10-25), знакова ветра (26-37), знакова олује (38-49), знакова лепог времена (50-55) и додатак о разним знацима (56-57). За разлику од Аристотеловог списа Meteorologica, Теофраст не покушава да пронађе узрок појава које описује.</a:t>
            </a:r>
            <a:endParaRPr lang="sr-Latn-RS">
              <a:solidFill>
                <a:srgbClr val="FFFFFF"/>
              </a:solidFill>
              <a:latin typeface="Times New Roman" panose="0202060305040502030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 name="Picture 574"/>
          <p:cNvPicPr/>
          <p:nvPr/>
        </p:nvPicPr>
        <p:blipFill>
          <a:blip r:embed="rId1"/>
          <a:stretch>
            <a:fillRect/>
          </a:stretch>
        </p:blipFill>
        <p:spPr>
          <a:xfrm>
            <a:off x="658800" y="0"/>
            <a:ext cx="3083040" cy="5145840"/>
          </a:xfrm>
          <a:prstGeom prst="rect">
            <a:avLst/>
          </a:prstGeom>
          <a:ln>
            <a:noFill/>
          </a:ln>
        </p:spPr>
      </p:pic>
      <p:pic>
        <p:nvPicPr>
          <p:cNvPr id="576" name="Picture 575"/>
          <p:cNvPicPr/>
          <p:nvPr/>
        </p:nvPicPr>
        <p:blipFill>
          <a:blip r:embed="rId2"/>
          <a:stretch>
            <a:fillRect/>
          </a:stretch>
        </p:blipFill>
        <p:spPr>
          <a:xfrm>
            <a:off x="4769280" y="-16560"/>
            <a:ext cx="3081600" cy="5140800"/>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ustomShape 1"/>
          <p:cNvSpPr/>
          <p:nvPr/>
        </p:nvSpPr>
        <p:spPr>
          <a:xfrm>
            <a:off x="456840" y="228600"/>
            <a:ext cx="8192160" cy="632880"/>
          </a:xfrm>
          <a:prstGeom prst="rect">
            <a:avLst/>
          </a:prstGeom>
          <a:noFill/>
          <a:ln>
            <a:noFill/>
          </a:ln>
        </p:spPr>
        <p:txBody>
          <a:bodyPr lIns="90000" tIns="46800" rIns="90000" bIns="46800" anchor="ctr"/>
          <a:p>
            <a:pPr algn="ctr">
              <a:lnSpc>
                <a:spcPct val="100000"/>
              </a:lnSpc>
            </a:pPr>
            <a:r>
              <a:rPr lang="sr-Latn-RS" sz="2800" b="1">
                <a:solidFill>
                  <a:srgbClr val="FFFFFF"/>
                </a:solidFill>
                <a:latin typeface="Times New Roman" panose="02020603050405020304"/>
                <a:ea typeface="Times New Roman" panose="02020603050405020304"/>
              </a:rPr>
              <a:t>A</a:t>
            </a:r>
            <a:r>
              <a:rPr lang="" altLang="sr-Latn-RS" sz="2800" b="1">
                <a:solidFill>
                  <a:srgbClr val="FFFFFF"/>
                </a:solidFill>
                <a:latin typeface="Times New Roman" panose="02020603050405020304"/>
                <a:ea typeface="Times New Roman" panose="02020603050405020304"/>
              </a:rPr>
              <a:t>рат из Сола</a:t>
            </a:r>
            <a:r>
              <a:rPr lang="sr-Latn-RS" sz="2800" b="1">
                <a:solidFill>
                  <a:srgbClr val="FFFFFF"/>
                </a:solidFill>
                <a:latin typeface="Times New Roman" panose="02020603050405020304"/>
                <a:ea typeface="Times New Roman" panose="02020603050405020304"/>
              </a:rPr>
              <a:t> ( Ἄρᾱτος ὁ Σολεύς, </a:t>
            </a:r>
            <a:r>
              <a:rPr lang="" altLang="sr-Latn-RS" sz="2800" b="1">
                <a:solidFill>
                  <a:srgbClr val="FFFFFF"/>
                </a:solidFill>
                <a:latin typeface="Times New Roman" panose="02020603050405020304"/>
                <a:ea typeface="Times New Roman" panose="02020603050405020304"/>
              </a:rPr>
              <a:t>Соли</a:t>
            </a:r>
            <a:r>
              <a:rPr lang="sr-Latn-RS" sz="2800" b="1">
                <a:solidFill>
                  <a:srgbClr val="FFFFFF"/>
                </a:solidFill>
                <a:latin typeface="Times New Roman" panose="02020603050405020304"/>
                <a:ea typeface="Times New Roman" panose="02020603050405020304"/>
              </a:rPr>
              <a:t>, </a:t>
            </a:r>
            <a:r>
              <a:rPr lang="" altLang="sr-Latn-RS" sz="2800" b="1">
                <a:solidFill>
                  <a:srgbClr val="FFFFFF"/>
                </a:solidFill>
                <a:latin typeface="Times New Roman" panose="02020603050405020304"/>
                <a:ea typeface="Times New Roman" panose="02020603050405020304"/>
              </a:rPr>
              <a:t>Киликија</a:t>
            </a:r>
            <a:r>
              <a:rPr lang="sr-Latn-RS" sz="2800" b="1">
                <a:solidFill>
                  <a:srgbClr val="FFFFFF"/>
                </a:solidFill>
                <a:latin typeface="Times New Roman" panose="02020603050405020304"/>
                <a:ea typeface="Times New Roman" panose="02020603050405020304"/>
              </a:rPr>
              <a:t>  c 315/310 – </a:t>
            </a:r>
            <a:r>
              <a:rPr lang="" altLang="sr-Latn-RS" sz="2800" b="1">
                <a:solidFill>
                  <a:srgbClr val="FFFFFF"/>
                </a:solidFill>
                <a:latin typeface="Times New Roman" panose="02020603050405020304"/>
                <a:ea typeface="Times New Roman" panose="02020603050405020304"/>
              </a:rPr>
              <a:t>Пела</a:t>
            </a:r>
            <a:r>
              <a:rPr lang="sr-Latn-RS" sz="2800" b="1">
                <a:solidFill>
                  <a:srgbClr val="FFFFFF"/>
                </a:solidFill>
                <a:latin typeface="Times New Roman" panose="02020603050405020304"/>
                <a:ea typeface="Times New Roman" panose="02020603050405020304"/>
              </a:rPr>
              <a:t>, М</a:t>
            </a:r>
            <a:r>
              <a:rPr lang="" altLang="sr-Latn-RS" sz="2800" b="1">
                <a:solidFill>
                  <a:srgbClr val="FFFFFF"/>
                </a:solidFill>
                <a:latin typeface="Times New Roman" panose="02020603050405020304"/>
                <a:ea typeface="Times New Roman" panose="02020603050405020304"/>
              </a:rPr>
              <a:t>акедонија</a:t>
            </a:r>
            <a:r>
              <a:rPr lang="sr-Latn-RS" sz="2800" b="1">
                <a:solidFill>
                  <a:srgbClr val="FFFFFF"/>
                </a:solidFill>
                <a:latin typeface="Times New Roman" panose="02020603050405020304"/>
                <a:ea typeface="Times New Roman" panose="02020603050405020304"/>
              </a:rPr>
              <a:t> 240. </a:t>
            </a:r>
            <a:r>
              <a:rPr lang="" altLang="sr-Latn-RS" sz="2800" b="1">
                <a:solidFill>
                  <a:srgbClr val="FFFFFF"/>
                </a:solidFill>
                <a:latin typeface="Times New Roman" panose="02020603050405020304"/>
                <a:ea typeface="Times New Roman" panose="02020603050405020304"/>
              </a:rPr>
              <a:t>пне</a:t>
            </a:r>
            <a:r>
              <a:rPr lang="sr-Latn-RS" sz="2800" b="1">
                <a:solidFill>
                  <a:srgbClr val="FFFFFF"/>
                </a:solidFill>
                <a:latin typeface="Times New Roman" panose="02020603050405020304"/>
                <a:ea typeface="Times New Roman" panose="02020603050405020304"/>
              </a:rPr>
              <a:t>)</a:t>
            </a:r>
            <a:r>
              <a:rPr lang="sr-Latn-RS" sz="2800">
                <a:solidFill>
                  <a:srgbClr val="FFFFFF"/>
                </a:solidFill>
                <a:latin typeface="Arial" panose="020B0604020202020204"/>
                <a:ea typeface="Times New Roman" panose="02020603050405020304"/>
              </a:rPr>
              <a:t> </a:t>
            </a:r>
            <a:endParaRPr lang="sr-Latn-RS" sz="2800">
              <a:solidFill>
                <a:srgbClr val="FFFFFF"/>
              </a:solidFill>
              <a:latin typeface="Arial" panose="020B0604020202020204"/>
              <a:ea typeface="Times New Roman" panose="02020603050405020304"/>
            </a:endParaRPr>
          </a:p>
        </p:txBody>
      </p:sp>
      <p:pic>
        <p:nvPicPr>
          <p:cNvPr id="578" name="Picture 577"/>
          <p:cNvPicPr/>
          <p:nvPr/>
        </p:nvPicPr>
        <p:blipFill>
          <a:blip r:embed="rId1"/>
          <a:stretch>
            <a:fillRect/>
          </a:stretch>
        </p:blipFill>
        <p:spPr>
          <a:xfrm>
            <a:off x="432000" y="1080000"/>
            <a:ext cx="3795480" cy="3957480"/>
          </a:xfrm>
          <a:prstGeom prst="rect">
            <a:avLst/>
          </a:prstGeom>
          <a:ln>
            <a:noFill/>
          </a:ln>
        </p:spPr>
      </p:pic>
      <p:pic>
        <p:nvPicPr>
          <p:cNvPr id="579" name="Picture 578"/>
          <p:cNvPicPr/>
          <p:nvPr/>
        </p:nvPicPr>
        <p:blipFill>
          <a:blip r:embed="rId2"/>
          <a:stretch>
            <a:fillRect/>
          </a:stretch>
        </p:blipFill>
        <p:spPr>
          <a:xfrm>
            <a:off x="4713120" y="1152000"/>
            <a:ext cx="3996360" cy="3602880"/>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CustomShape 1"/>
          <p:cNvSpPr/>
          <p:nvPr/>
        </p:nvSpPr>
        <p:spPr>
          <a:xfrm>
            <a:off x="457200" y="-9000"/>
            <a:ext cx="8187480" cy="1569240"/>
          </a:xfrm>
          <a:prstGeom prst="rect">
            <a:avLst/>
          </a:prstGeom>
          <a:noFill/>
          <a:ln>
            <a:noFill/>
          </a:ln>
        </p:spPr>
      </p:sp>
      <p:sp>
        <p:nvSpPr>
          <p:cNvPr id="581" name="CustomShape 2"/>
          <p:cNvSpPr/>
          <p:nvPr/>
        </p:nvSpPr>
        <p:spPr>
          <a:xfrm>
            <a:off x="456840" y="1600200"/>
            <a:ext cx="3993120" cy="4453560"/>
          </a:xfrm>
          <a:prstGeom prst="rect">
            <a:avLst/>
          </a:prstGeom>
          <a:noFill/>
          <a:ln>
            <a:noFill/>
          </a:ln>
        </p:spPr>
        <p:txBody>
          <a:bodyPr lIns="90000" tIns="46800" rIns="90000" bIns="46800"/>
          <a:p>
            <a:pPr>
              <a:lnSpc>
                <a:spcPct val="100000"/>
              </a:lnSpc>
            </a:pPr>
          </a:p>
          <a:p>
            <a:pPr>
              <a:lnSpc>
                <a:spcPct val="100000"/>
              </a:lnSpc>
            </a:pPr>
            <a:r>
              <a:rPr lang="sr-Latn-RS">
                <a:solidFill>
                  <a:srgbClr val="FFFF00"/>
                </a:solidFill>
                <a:latin typeface="Times New Roman" panose="02020603050405020304"/>
              </a:rPr>
              <a:t>     </a:t>
            </a:r>
            <a:endParaRPr lang="sr-Latn-RS">
              <a:solidFill>
                <a:srgbClr val="FFFF00"/>
              </a:solidFill>
              <a:latin typeface="Times New Roman" panose="02020603050405020304"/>
            </a:endParaRPr>
          </a:p>
        </p:txBody>
      </p:sp>
      <p:pic>
        <p:nvPicPr>
          <p:cNvPr id="582" name="Picture 581"/>
          <p:cNvPicPr/>
          <p:nvPr/>
        </p:nvPicPr>
        <p:blipFill>
          <a:blip r:embed="rId1"/>
          <a:stretch>
            <a:fillRect/>
          </a:stretch>
        </p:blipFill>
        <p:spPr>
          <a:xfrm>
            <a:off x="0" y="1224000"/>
            <a:ext cx="3311280" cy="2735280"/>
          </a:xfrm>
          <a:prstGeom prst="rect">
            <a:avLst/>
          </a:prstGeom>
          <a:ln>
            <a:noFill/>
          </a:ln>
        </p:spPr>
      </p:pic>
      <p:sp>
        <p:nvSpPr>
          <p:cNvPr id="583" name="CustomShape 3"/>
          <p:cNvSpPr/>
          <p:nvPr/>
        </p:nvSpPr>
        <p:spPr>
          <a:xfrm>
            <a:off x="457200" y="205200"/>
            <a:ext cx="8228160" cy="857880"/>
          </a:xfrm>
          <a:prstGeom prst="rect">
            <a:avLst/>
          </a:prstGeom>
          <a:noFill/>
          <a:ln>
            <a:noFill/>
          </a:ln>
        </p:spPr>
      </p:sp>
      <p:sp>
        <p:nvSpPr>
          <p:cNvPr id="584" name="CustomShape 4"/>
          <p:cNvSpPr/>
          <p:nvPr/>
        </p:nvSpPr>
        <p:spPr>
          <a:xfrm>
            <a:off x="3456000" y="205200"/>
            <a:ext cx="5471280" cy="4762080"/>
          </a:xfrm>
          <a:prstGeom prst="rect">
            <a:avLst/>
          </a:prstGeom>
          <a:noFill/>
          <a:ln>
            <a:noFill/>
          </a:ln>
        </p:spPr>
        <p:txBody>
          <a:bodyPr lIns="0" tIns="0" rIns="0" bIns="0"/>
          <a:p>
            <a:pPr>
              <a:lnSpc>
                <a:spcPct val="100000"/>
              </a:lnSpc>
            </a:pPr>
            <a:r>
              <a:rPr lang="sr-Latn-RS">
                <a:solidFill>
                  <a:srgbClr val="FFFF00"/>
                </a:solidFill>
                <a:latin typeface="Times New Roman" panose="02020603050405020304"/>
                <a:ea typeface="Times New Roman" panose="02020603050405020304"/>
              </a:rPr>
              <a:t>Аутор овог дела, Арат, рођен је у грчком граду Соли, јонској колонији у Киликији (на југоисточној обали Турске). Претпоставља се да је био ученик Менекрата из Ефе</a:t>
            </a:r>
            <a:r>
              <a:rPr lang="" altLang="sr-Latn-RS">
                <a:solidFill>
                  <a:srgbClr val="FFFF00"/>
                </a:solidFill>
                <a:latin typeface="Times New Roman" panose="02020603050405020304"/>
                <a:ea typeface="Times New Roman" panose="02020603050405020304"/>
              </a:rPr>
              <a:t>с</a:t>
            </a:r>
            <a:r>
              <a:rPr lang="sr-Latn-RS">
                <a:solidFill>
                  <a:srgbClr val="FFFF00"/>
                </a:solidFill>
                <a:latin typeface="Times New Roman" panose="02020603050405020304"/>
                <a:ea typeface="Times New Roman" panose="02020603050405020304"/>
              </a:rPr>
              <a:t>а и Филите са Коса, као и Праксифанов ученик и да је у Атини срео стоичког филозофа Зенона. Око 276. п.н.е., вероватно је Зенон помогао Арату да уђе на двор македонског краља Антигона II Гоната (око 319 - 239 п.н.е.) у Пели, као лекар, пошто му је медицина била професија. Међу његовим другим занимањима биле су граматика и философија. Из Пеле је путовао и провео неко време на селеукидском двору Антиоха I Сотера из Селеукије у Сирији и посетио Александрију и друге центре тадашње науке. Вратио се у Македонију око 240. године пре нове ере, нешто пре смрти. У његову част названи су кратер Аратус на Месецу и мала планета 12152 Аратус. Археолози су 2019. открили његову монументалну меморијалну гробницу у округу Мезитли у Турској.</a:t>
            </a:r>
            <a:endParaRPr lang="sr-Latn-RS">
              <a:solidFill>
                <a:srgbClr val="FFFF00"/>
              </a:solidFill>
              <a:latin typeface="Times New Roman" panose="02020603050405020304"/>
              <a:ea typeface="Times New Roman" panose="02020603050405020304"/>
            </a:endParaRPr>
          </a:p>
          <a:p>
            <a:pPr>
              <a:lnSpc>
                <a:spcPct val="100000"/>
              </a:lnSpc>
            </a:p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CustomShape 1"/>
          <p:cNvSpPr/>
          <p:nvPr/>
        </p:nvSpPr>
        <p:spPr>
          <a:xfrm>
            <a:off x="457200" y="205200"/>
            <a:ext cx="8228160" cy="857880"/>
          </a:xfrm>
          <a:prstGeom prst="rect">
            <a:avLst/>
          </a:prstGeom>
          <a:noFill/>
          <a:ln>
            <a:noFill/>
          </a:ln>
        </p:spPr>
      </p:sp>
      <p:pic>
        <p:nvPicPr>
          <p:cNvPr id="586" name="Picture 585"/>
          <p:cNvPicPr/>
          <p:nvPr/>
        </p:nvPicPr>
        <p:blipFill>
          <a:blip r:embed="rId1"/>
          <a:stretch>
            <a:fillRect/>
          </a:stretch>
        </p:blipFill>
        <p:spPr>
          <a:xfrm>
            <a:off x="2016000" y="72000"/>
            <a:ext cx="5039280" cy="2591280"/>
          </a:xfrm>
          <a:prstGeom prst="rect">
            <a:avLst/>
          </a:prstGeom>
          <a:ln>
            <a:noFill/>
          </a:ln>
        </p:spPr>
      </p:pic>
      <p:pic>
        <p:nvPicPr>
          <p:cNvPr id="587" name="Picture 586"/>
          <p:cNvPicPr/>
          <p:nvPr/>
        </p:nvPicPr>
        <p:blipFill>
          <a:blip r:embed="rId2"/>
          <a:stretch>
            <a:fillRect/>
          </a:stretch>
        </p:blipFill>
        <p:spPr>
          <a:xfrm>
            <a:off x="1944000" y="2664000"/>
            <a:ext cx="5111280" cy="2375280"/>
          </a:xfrm>
          <a:prstGeom prst="rect">
            <a:avLst/>
          </a:prstGeom>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456840" y="171360"/>
            <a:ext cx="8185680" cy="823680"/>
          </a:xfrm>
          <a:prstGeom prst="rect">
            <a:avLst/>
          </a:prstGeom>
          <a:noFill/>
          <a:ln>
            <a:noFill/>
          </a:ln>
        </p:spPr>
        <p:txBody>
          <a:bodyPr lIns="90000" tIns="46800" rIns="90000" bIns="46800" anchor="ctr"/>
          <a:p>
            <a:pPr algn="ctr">
              <a:lnSpc>
                <a:spcPct val="100000"/>
              </a:lnSpc>
            </a:pPr>
            <a:r>
              <a:rPr lang="" alt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rPr>
              <a:t>НА ЈСТАРИЈИ У ЕВРОПИ, ПОТПУНО САЧУВАНИ ТЕКСТ О АСТРОНОМСКОМ ЗНАЊУ</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ndParaRPr>
          </a:p>
        </p:txBody>
      </p:sp>
      <p:sp>
        <p:nvSpPr>
          <p:cNvPr id="589" name="CustomShape 2"/>
          <p:cNvSpPr/>
          <p:nvPr/>
        </p:nvSpPr>
        <p:spPr>
          <a:xfrm>
            <a:off x="453600" y="720000"/>
            <a:ext cx="8185680" cy="3338640"/>
          </a:xfrm>
          <a:prstGeom prst="rect">
            <a:avLst/>
          </a:prstGeom>
          <a:noFill/>
          <a:ln>
            <a:noFill/>
          </a:ln>
        </p:spPr>
        <p:txBody>
          <a:bodyPr lIns="90000" tIns="46800" rIns="90000" bIns="46800"/>
          <a:p/>
          <a:p>
            <a:r>
              <a:rPr lang="" altLang="sr-Latn-RS" sz="2000" i="1">
                <a:solidFill>
                  <a:srgbClr val="FFFF00"/>
                </a:solidFill>
                <a:latin typeface="Times New Roman" panose="02020603050405020304"/>
                <a:ea typeface="Times New Roman" panose="02020603050405020304"/>
              </a:rPr>
              <a:t>Појаве (Р</a:t>
            </a:r>
            <a:r>
              <a:rPr lang="sr-Latn-RS" sz="2000" i="1">
                <a:solidFill>
                  <a:srgbClr val="FFFF00"/>
                </a:solidFill>
                <a:latin typeface="Times New Roman" panose="02020603050405020304"/>
                <a:ea typeface="Times New Roman" panose="02020603050405020304"/>
              </a:rPr>
              <a:t>haenomena</a:t>
            </a:r>
            <a:r>
              <a:rPr lang="" altLang="sr-Latn-RS" sz="2000" i="1">
                <a:solidFill>
                  <a:srgbClr val="FFFF00"/>
                </a:solidFill>
                <a:latin typeface="Times New Roman" panose="02020603050405020304"/>
                <a:ea typeface="Times New Roman" panose="02020603050405020304"/>
              </a:rPr>
              <a:t>)</a:t>
            </a:r>
            <a:r>
              <a:rPr lang="sr-Latn-RS" sz="2000" i="1">
                <a:solidFill>
                  <a:srgbClr val="FFFF00"/>
                </a:solidFill>
                <a:latin typeface="Times New Roman" panose="02020603050405020304"/>
                <a:ea typeface="Times New Roman" panose="02020603050405020304"/>
              </a:rPr>
              <a:t>,</a:t>
            </a:r>
            <a:r>
              <a:rPr lang="sr-Latn-RS" sz="2000">
                <a:solidFill>
                  <a:srgbClr val="FFFF00"/>
                </a:solidFill>
                <a:latin typeface="Times New Roman" panose="02020603050405020304"/>
                <a:ea typeface="Times New Roman" panose="02020603050405020304"/>
              </a:rPr>
              <a:t> </a:t>
            </a:r>
            <a:r>
              <a:rPr lang="" altLang="sr-Latn-RS" sz="2000">
                <a:solidFill>
                  <a:srgbClr val="FFFF00"/>
                </a:solidFill>
                <a:latin typeface="Times New Roman" panose="02020603050405020304"/>
                <a:ea typeface="Times New Roman" panose="02020603050405020304"/>
              </a:rPr>
              <a:t>су написане око </a:t>
            </a:r>
            <a:r>
              <a:rPr lang="sr-Latn-RS" sz="2000">
                <a:solidFill>
                  <a:srgbClr val="FFFF00"/>
                </a:solidFill>
                <a:latin typeface="Times New Roman" panose="02020603050405020304"/>
                <a:ea typeface="Times New Roman" panose="02020603050405020304"/>
              </a:rPr>
              <a:t> 270 </a:t>
            </a:r>
            <a:r>
              <a:rPr lang="" altLang="sr-Latn-RS" sz="2000">
                <a:solidFill>
                  <a:srgbClr val="FFFF00"/>
                </a:solidFill>
                <a:latin typeface="Times New Roman" panose="02020603050405020304"/>
                <a:ea typeface="Times New Roman" panose="02020603050405020304"/>
              </a:rPr>
              <a:t>п.н.е.,</a:t>
            </a:r>
            <a:r>
              <a:rPr lang="sr-Latn-RS" sz="2000">
                <a:solidFill>
                  <a:srgbClr val="FFFF00"/>
                </a:solidFill>
                <a:latin typeface="Times New Roman" panose="02020603050405020304"/>
                <a:ea typeface="Times New Roman" panose="02020603050405020304"/>
              </a:rPr>
              <a:t> </a:t>
            </a:r>
            <a:r>
              <a:rPr lang="" altLang="sr-Latn-RS" sz="2000">
                <a:solidFill>
                  <a:srgbClr val="FFFF00"/>
                </a:solidFill>
                <a:latin typeface="Times New Roman" panose="02020603050405020304"/>
                <a:ea typeface="Times New Roman" panose="02020603050405020304"/>
              </a:rPr>
              <a:t>а наручио их је и финансирао</a:t>
            </a:r>
            <a:r>
              <a:rPr lang="sr-Latn-RS" sz="2000">
                <a:solidFill>
                  <a:srgbClr val="FFFF00"/>
                </a:solidFill>
                <a:latin typeface="Times New Roman" panose="02020603050405020304"/>
                <a:ea typeface="Times New Roman" panose="02020603050405020304"/>
              </a:rPr>
              <a:t> A</a:t>
            </a:r>
            <a:r>
              <a:rPr lang="" altLang="sr-Latn-RS" sz="2000">
                <a:solidFill>
                  <a:srgbClr val="FFFF00"/>
                </a:solidFill>
                <a:latin typeface="Times New Roman" panose="02020603050405020304"/>
                <a:ea typeface="Times New Roman" panose="02020603050405020304"/>
              </a:rPr>
              <a:t>нтигон</a:t>
            </a:r>
            <a:r>
              <a:rPr lang="sr-Latn-RS" sz="2000">
                <a:solidFill>
                  <a:srgbClr val="FFFF00"/>
                </a:solidFill>
                <a:latin typeface="Times New Roman" panose="02020603050405020304"/>
                <a:ea typeface="Times New Roman" panose="02020603050405020304"/>
              </a:rPr>
              <a:t> II </a:t>
            </a:r>
            <a:r>
              <a:rPr lang="" altLang="sr-Latn-RS" sz="2000">
                <a:solidFill>
                  <a:srgbClr val="FFFF00"/>
                </a:solidFill>
                <a:latin typeface="Times New Roman" panose="02020603050405020304"/>
                <a:ea typeface="Times New Roman" panose="02020603050405020304"/>
              </a:rPr>
              <a:t>Гоната</a:t>
            </a:r>
            <a:r>
              <a:rPr lang="sr-Latn-RS" sz="2000">
                <a:solidFill>
                  <a:srgbClr val="FFFF00"/>
                </a:solidFill>
                <a:latin typeface="Times New Roman" panose="02020603050405020304"/>
                <a:ea typeface="Times New Roman" panose="02020603050405020304"/>
              </a:rPr>
              <a:t>.</a:t>
            </a:r>
            <a:r>
              <a:rPr lang="sr-Latn-RS" sz="1200" i="1">
                <a:solidFill>
                  <a:srgbClr val="FFFF00"/>
                </a:solidFill>
                <a:latin typeface="Times New Roman" panose="02020603050405020304"/>
                <a:ea typeface="Times New Roman" panose="02020603050405020304"/>
              </a:rPr>
              <a:t>  </a:t>
            </a:r>
            <a:r>
              <a:rPr lang="" altLang="sr-Latn-RS" sz="2000">
                <a:solidFill>
                  <a:srgbClr val="FFFF00"/>
                </a:solidFill>
                <a:latin typeface="Times New Roman" panose="02020603050405020304"/>
                <a:ea typeface="Times New Roman" panose="02020603050405020304"/>
              </a:rPr>
              <a:t>То је дугачка, дидактичка поема </a:t>
            </a:r>
            <a:r>
              <a:rPr lang="sr-Latn-RS" sz="2000">
                <a:solidFill>
                  <a:srgbClr val="FFFF00"/>
                </a:solidFill>
                <a:latin typeface="Times New Roman" panose="02020603050405020304"/>
                <a:ea typeface="Times New Roman" panose="02020603050405020304"/>
              </a:rPr>
              <a:t>(1154 </a:t>
            </a:r>
            <a:r>
              <a:rPr lang="" altLang="sr-Latn-RS" sz="2000">
                <a:solidFill>
                  <a:srgbClr val="FFFF00"/>
                </a:solidFill>
                <a:latin typeface="Times New Roman" panose="02020603050405020304"/>
                <a:ea typeface="Times New Roman" panose="02020603050405020304"/>
              </a:rPr>
              <a:t>стихова</a:t>
            </a:r>
            <a:r>
              <a:rPr lang="sr-Latn-RS" sz="2000">
                <a:solidFill>
                  <a:srgbClr val="FFFF00"/>
                </a:solidFill>
                <a:latin typeface="Times New Roman" panose="02020603050405020304"/>
                <a:ea typeface="Times New Roman" panose="02020603050405020304"/>
              </a:rPr>
              <a:t>), </a:t>
            </a:r>
            <a:r>
              <a:rPr lang="" altLang="sr-Latn-RS" sz="2000">
                <a:solidFill>
                  <a:srgbClr val="FFFF00"/>
                </a:solidFill>
                <a:latin typeface="Times New Roman" panose="02020603050405020304"/>
                <a:ea typeface="Times New Roman" panose="02020603050405020304"/>
              </a:rPr>
              <a:t>подељена на неколико поглавља</a:t>
            </a:r>
            <a:r>
              <a:rPr lang="sr-Latn-RS" sz="2000">
                <a:solidFill>
                  <a:srgbClr val="FFFF00"/>
                </a:solidFill>
                <a:latin typeface="Times New Roman" panose="02020603050405020304"/>
                <a:ea typeface="Times New Roman" panose="02020603050405020304"/>
              </a:rPr>
              <a:t>:</a:t>
            </a:r>
            <a:endParaRPr lang="sr-Latn-RS" sz="2000">
              <a:solidFill>
                <a:srgbClr val="FFFF00"/>
              </a:solidFill>
              <a:latin typeface="Times New Roman" panose="02020603050405020304"/>
              <a:ea typeface="Times New Roman" panose="02020603050405020304"/>
            </a:endParaRPr>
          </a:p>
          <a:p>
            <a:pPr>
              <a:lnSpc>
                <a:spcPct val="100000"/>
              </a:lnSpc>
            </a:pPr>
            <a:r>
              <a:rPr lang="sr-Latn-RS" sz="2000">
                <a:solidFill>
                  <a:srgbClr val="FFFF00"/>
                </a:solidFill>
                <a:latin typeface="Times New Roman" panose="02020603050405020304"/>
                <a:ea typeface="Times New Roman" panose="02020603050405020304"/>
              </a:rPr>
              <a:t>                    -  </a:t>
            </a:r>
            <a:r>
              <a:rPr lang="" altLang="sr-Latn-RS" sz="2000">
                <a:solidFill>
                  <a:srgbClr val="FFFF00"/>
                </a:solidFill>
                <a:latin typeface="Times New Roman" panose="02020603050405020304"/>
                <a:ea typeface="Times New Roman" panose="02020603050405020304"/>
              </a:rPr>
              <a:t>Звезде и сазвежђа</a:t>
            </a:r>
            <a:endParaRPr lang="sr-Latn-RS" sz="2000">
              <a:solidFill>
                <a:srgbClr val="FFFF00"/>
              </a:solidFill>
              <a:latin typeface="Times New Roman" panose="02020603050405020304"/>
              <a:ea typeface="Times New Roman" panose="02020603050405020304"/>
            </a:endParaRPr>
          </a:p>
          <a:p>
            <a:pPr>
              <a:lnSpc>
                <a:spcPct val="100000"/>
              </a:lnSpc>
            </a:pPr>
            <a:r>
              <a:rPr lang="sr-Latn-RS" sz="2000">
                <a:solidFill>
                  <a:srgbClr val="FFFF00"/>
                </a:solidFill>
                <a:latin typeface="Times New Roman" panose="02020603050405020304"/>
                <a:ea typeface="Times New Roman" panose="02020603050405020304"/>
              </a:rPr>
              <a:t>                    -  </a:t>
            </a:r>
            <a:r>
              <a:rPr lang="" altLang="sr-Latn-RS" sz="2000">
                <a:solidFill>
                  <a:srgbClr val="FFFF00"/>
                </a:solidFill>
                <a:latin typeface="Times New Roman" panose="02020603050405020304"/>
                <a:ea typeface="Times New Roman" panose="02020603050405020304"/>
              </a:rPr>
              <a:t>Кругови на небеској сфери</a:t>
            </a:r>
            <a:endParaRPr lang="sr-Latn-RS" sz="2000">
              <a:solidFill>
                <a:srgbClr val="FFFF00"/>
              </a:solidFill>
              <a:latin typeface="Times New Roman" panose="02020603050405020304"/>
              <a:ea typeface="Times New Roman" panose="02020603050405020304"/>
            </a:endParaRPr>
          </a:p>
          <a:p>
            <a:pPr>
              <a:lnSpc>
                <a:spcPct val="100000"/>
              </a:lnSpc>
            </a:pPr>
            <a:r>
              <a:rPr lang="sr-Latn-RS" sz="2000">
                <a:solidFill>
                  <a:srgbClr val="FFFF00"/>
                </a:solidFill>
                <a:latin typeface="Times New Roman" panose="02020603050405020304"/>
                <a:ea typeface="Times New Roman" panose="02020603050405020304"/>
              </a:rPr>
              <a:t>                    -  </a:t>
            </a:r>
            <a:r>
              <a:rPr lang="" altLang="sr-Latn-RS" sz="2000">
                <a:solidFill>
                  <a:srgbClr val="FFFF00"/>
                </a:solidFill>
                <a:latin typeface="Times New Roman" panose="02020603050405020304"/>
                <a:ea typeface="Times New Roman" panose="02020603050405020304"/>
              </a:rPr>
              <a:t>О планетама</a:t>
            </a:r>
            <a:endParaRPr lang="sr-Latn-RS" sz="2000">
              <a:solidFill>
                <a:srgbClr val="FFFF00"/>
              </a:solidFill>
              <a:latin typeface="Times New Roman" panose="02020603050405020304"/>
              <a:ea typeface="Times New Roman" panose="02020603050405020304"/>
            </a:endParaRPr>
          </a:p>
          <a:p>
            <a:pPr>
              <a:lnSpc>
                <a:spcPct val="100000"/>
              </a:lnSpc>
            </a:pPr>
            <a:r>
              <a:rPr lang="sr-Latn-RS" sz="2000">
                <a:solidFill>
                  <a:srgbClr val="FFFF00"/>
                </a:solidFill>
                <a:latin typeface="Times New Roman" panose="02020603050405020304"/>
                <a:ea typeface="Times New Roman" panose="02020603050405020304"/>
              </a:rPr>
              <a:t>                     -  </a:t>
            </a:r>
            <a:r>
              <a:rPr lang="" altLang="sr-Latn-RS" sz="2000">
                <a:solidFill>
                  <a:srgbClr val="FFFF00"/>
                </a:solidFill>
                <a:latin typeface="Times New Roman" panose="02020603050405020304"/>
                <a:ea typeface="Times New Roman" panose="02020603050405020304"/>
              </a:rPr>
              <a:t>Изласци и заласци звезда и сазвежђа</a:t>
            </a:r>
            <a:endParaRPr lang="sr-Latn-RS" sz="2000">
              <a:solidFill>
                <a:srgbClr val="FFFF00"/>
              </a:solidFill>
              <a:latin typeface="Times New Roman" panose="02020603050405020304"/>
              <a:ea typeface="Times New Roman" panose="02020603050405020304"/>
            </a:endParaRPr>
          </a:p>
          <a:p>
            <a:pPr>
              <a:lnSpc>
                <a:spcPct val="100000"/>
              </a:lnSpc>
            </a:pPr>
            <a:r>
              <a:rPr lang="sr-Latn-RS" sz="2000">
                <a:solidFill>
                  <a:srgbClr val="FFFF00"/>
                </a:solidFill>
                <a:latin typeface="Times New Roman" panose="02020603050405020304"/>
                <a:ea typeface="Times New Roman" panose="02020603050405020304"/>
              </a:rPr>
              <a:t>                    -  </a:t>
            </a:r>
            <a:r>
              <a:rPr lang="" altLang="sr-Latn-RS" sz="2000">
                <a:solidFill>
                  <a:srgbClr val="FFFF00"/>
                </a:solidFill>
                <a:latin typeface="Times New Roman" panose="02020603050405020304"/>
                <a:ea typeface="Times New Roman" panose="02020603050405020304"/>
              </a:rPr>
              <a:t>Знаци за предвиђање времена</a:t>
            </a:r>
            <a:endParaRPr lang="sr-Latn-RS" sz="2000">
              <a:solidFill>
                <a:srgbClr val="FFFF00"/>
              </a:solidFill>
              <a:latin typeface="Times New Roman" panose="02020603050405020304"/>
              <a:ea typeface="Times New Roman" panose="02020603050405020304"/>
            </a:endParaRPr>
          </a:p>
          <a:p>
            <a:pPr>
              <a:lnSpc>
                <a:spcPct val="100000"/>
              </a:lnSpc>
            </a:pPr>
            <a:r>
              <a:rPr lang="" altLang="sr-Latn-RS" sz="2000">
                <a:solidFill>
                  <a:srgbClr val="FFFF00"/>
                </a:solidFill>
                <a:latin typeface="Times New Roman" panose="02020603050405020304"/>
                <a:ea typeface="Times New Roman" panose="02020603050405020304"/>
              </a:rPr>
              <a:t>Арат је  понопво написао у стиховима изгубљено истоимено Еудоксово дело</a:t>
            </a:r>
            <a:r>
              <a:rPr lang="sr-Latn-RS" sz="2000">
                <a:solidFill>
                  <a:srgbClr val="FFFF00"/>
                </a:solidFill>
                <a:latin typeface="Times New Roman" panose="02020603050405020304"/>
                <a:ea typeface="Times New Roman" panose="02020603050405020304"/>
              </a:rPr>
              <a:t>. </a:t>
            </a:r>
            <a:endParaRPr lang="sr-Latn-RS" sz="2000">
              <a:solidFill>
                <a:srgbClr val="FFFF00"/>
              </a:solidFill>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CustomShape 1"/>
          <p:cNvSpPr/>
          <p:nvPr/>
        </p:nvSpPr>
        <p:spPr>
          <a:xfrm>
            <a:off x="456840" y="65160"/>
            <a:ext cx="8192160" cy="796320"/>
          </a:xfrm>
          <a:prstGeom prst="rect">
            <a:avLst/>
          </a:prstGeom>
          <a:noFill/>
          <a:ln>
            <a:noFill/>
          </a:ln>
        </p:spPr>
        <p:txBody>
          <a:bodyPr lIns="90000" tIns="46800" rIns="90000" bIns="46800" anchor="ctr"/>
          <a:p>
            <a:pPr algn="ctr">
              <a:lnSpc>
                <a:spcPct val="100000"/>
              </a:lnSpc>
            </a:pPr>
            <a:r>
              <a:rPr lang="sr-Latn-RS" sz="2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rPr>
              <a:t>Е</a:t>
            </a:r>
            <a:r>
              <a:rPr lang="" altLang="sr-Latn-RS" sz="2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rPr>
              <a:t>удокс из Книда</a:t>
            </a:r>
            <a:r>
              <a:rPr lang="sr-Latn-RS" sz="2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rPr>
              <a:t> (c</a:t>
            </a:r>
            <a:r>
              <a:rPr lang="sr-Latn-RS" sz="2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a typeface="Times New Roman" panose="02020603050405020304"/>
              </a:rPr>
              <a:t> 395–390 - c 342–337 </a:t>
            </a:r>
            <a:r>
              <a:rPr lang="" altLang="sr-Latn-RS" sz="2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a typeface="Times New Roman" panose="02020603050405020304"/>
              </a:rPr>
              <a:t>п.н.е.</a:t>
            </a:r>
            <a:r>
              <a:rPr lang="sr-Latn-RS" sz="2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a typeface="Times New Roman" panose="02020603050405020304"/>
              </a:rPr>
              <a:t>)</a:t>
            </a:r>
            <a:endParaRPr lang="sr-Latn-RS" sz="2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a typeface="Times New Roman" panose="02020603050405020304"/>
            </a:endParaRPr>
          </a:p>
        </p:txBody>
      </p:sp>
      <p:sp>
        <p:nvSpPr>
          <p:cNvPr id="591" name="CustomShape 2"/>
          <p:cNvSpPr/>
          <p:nvPr/>
        </p:nvSpPr>
        <p:spPr>
          <a:xfrm>
            <a:off x="457200" y="1599840"/>
            <a:ext cx="8188920" cy="4455720"/>
          </a:xfrm>
          <a:prstGeom prst="rect">
            <a:avLst/>
          </a:prstGeom>
          <a:noFill/>
          <a:ln>
            <a:noFill/>
          </a:ln>
        </p:spPr>
      </p:sp>
      <p:pic>
        <p:nvPicPr>
          <p:cNvPr id="592" name="Picture 591"/>
          <p:cNvPicPr/>
          <p:nvPr/>
        </p:nvPicPr>
        <p:blipFill>
          <a:blip r:embed="rId1"/>
          <a:stretch>
            <a:fillRect/>
          </a:stretch>
        </p:blipFill>
        <p:spPr>
          <a:xfrm>
            <a:off x="1443600" y="864000"/>
            <a:ext cx="5537880" cy="4281480"/>
          </a:xfrm>
          <a:prstGeom prst="rect">
            <a:avLst/>
          </a:prstGeom>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457200" y="205200"/>
            <a:ext cx="8228520" cy="857880"/>
          </a:xfrm>
          <a:prstGeom prst="rect">
            <a:avLst/>
          </a:prstGeom>
          <a:noFill/>
          <a:ln>
            <a:noFill/>
          </a:ln>
        </p:spPr>
      </p:sp>
      <p:sp>
        <p:nvSpPr>
          <p:cNvPr id="594" name="CustomShape 2"/>
          <p:cNvSpPr/>
          <p:nvPr/>
        </p:nvSpPr>
        <p:spPr>
          <a:xfrm>
            <a:off x="457200" y="1203480"/>
            <a:ext cx="8228520" cy="2982240"/>
          </a:xfrm>
          <a:prstGeom prst="rect">
            <a:avLst/>
          </a:prstGeom>
          <a:noFill/>
          <a:ln>
            <a:noFill/>
          </a:ln>
        </p:spPr>
        <p:txBody>
          <a:bodyPr lIns="0" tIns="0" rIns="0" bIns="0" anchor="ctr"/>
          <a:p>
            <a:pPr algn="just">
              <a:lnSpc>
                <a:spcPct val="100000"/>
              </a:lnSpc>
            </a:pPr>
            <a:r>
              <a:rPr lang="" altLang="sr-Latn-RS" sz="2600">
                <a:solidFill>
                  <a:srgbClr val="FFFFFF"/>
                </a:solidFill>
                <a:latin typeface="Times New Roman" panose="02020603050405020304"/>
                <a:ea typeface="Times New Roman" panose="02020603050405020304"/>
              </a:rPr>
              <a:t>У астрономском делу поеме, Арат такође наводи извесне астрометеоролошке податке. Например  да Етезијски ветрови почињу управо после изласка Сиријуса, да звезда Капела најављује олује, да је северни ветар повезан са сазвежђем Рибе, итд.</a:t>
            </a:r>
            <a:endParaRPr lang="sr-Latn-RS" sz="2600">
              <a:solidFill>
                <a:srgbClr val="FFFFFF"/>
              </a:solidFill>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CustomShape 1"/>
          <p:cNvSpPr/>
          <p:nvPr/>
        </p:nvSpPr>
        <p:spPr>
          <a:xfrm>
            <a:off x="457200" y="205200"/>
            <a:ext cx="8228520" cy="857880"/>
          </a:xfrm>
          <a:prstGeom prst="rect">
            <a:avLst/>
          </a:prstGeom>
          <a:noFill/>
          <a:ln>
            <a:noFill/>
          </a:ln>
        </p:spPr>
      </p:sp>
      <p:sp>
        <p:nvSpPr>
          <p:cNvPr id="596" name="CustomShape 2"/>
          <p:cNvSpPr/>
          <p:nvPr/>
        </p:nvSpPr>
        <p:spPr>
          <a:xfrm>
            <a:off x="457200" y="1203480"/>
            <a:ext cx="8228520" cy="2982240"/>
          </a:xfrm>
          <a:prstGeom prst="rect">
            <a:avLst/>
          </a:prstGeom>
          <a:noFill/>
          <a:ln>
            <a:noFill/>
          </a:ln>
        </p:spPr>
        <p:txBody>
          <a:bodyPr lIns="0" tIns="0" rIns="0" bIns="0"/>
          <a:p>
            <a:pPr algn="just">
              <a:lnSpc>
                <a:spcPct val="100000"/>
              </a:lnSpc>
            </a:pPr>
            <a:r>
              <a:rPr lang="sr-Latn-RS" sz="2400">
                <a:solidFill>
                  <a:srgbClr val="FFFFFF"/>
                </a:solidFill>
                <a:latin typeface="Times New Roman" panose="02020603050405020304"/>
              </a:rPr>
              <a:t>Други део, </a:t>
            </a:r>
            <a:r>
              <a:rPr lang="sr-Latn-RS" sz="2400" i="1">
                <a:solidFill>
                  <a:srgbClr val="FFFFFF"/>
                </a:solidFill>
                <a:latin typeface="Times New Roman" panose="02020603050405020304"/>
              </a:rPr>
              <a:t>Диосемеју, </a:t>
            </a:r>
            <a:r>
              <a:rPr lang="sr-Latn-RS" sz="2400">
                <a:solidFill>
                  <a:srgbClr val="FFFFFF"/>
                </a:solidFill>
                <a:latin typeface="Times New Roman" panose="02020603050405020304"/>
              </a:rPr>
              <a:t>чине предсказивања времена и ветра на основу метеоролошких сазнања и веровања. Сходно томе, ово је један од најбољих извора за проучавање начина на који су људи у старој Грчкој покушавали да праве временску прогнозу на основу астрономских појава и разних ефеката на животиње, птице, инсекте, биљке и друге „Божје знаке“ у свом окружењу. </a:t>
            </a:r>
            <a:r>
              <a:rPr lang="sr-Latn-RS" sz="2400">
                <a:solidFill>
                  <a:srgbClr val="FFFFFF"/>
                </a:solidFill>
                <a:latin typeface="Times New Roman" panose="02020603050405020304"/>
                <a:ea typeface="Droid Sans Fallback" panose="020B0502000000000001" charset="-122"/>
              </a:rPr>
              <a:t> </a:t>
            </a:r>
            <a:endParaRPr lang="sr-Latn-RS" sz="2400">
              <a:solidFill>
                <a:srgbClr val="FFFFFF"/>
              </a:solidFill>
              <a:latin typeface="Times New Roman" panose="02020603050405020304"/>
              <a:ea typeface="Droid Sans Fallback" panose="020B0502000000000001"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CustomShape 1"/>
          <p:cNvSpPr/>
          <p:nvPr/>
        </p:nvSpPr>
        <p:spPr>
          <a:xfrm>
            <a:off x="457200" y="205200"/>
            <a:ext cx="8228520" cy="857880"/>
          </a:xfrm>
          <a:prstGeom prst="rect">
            <a:avLst/>
          </a:prstGeom>
          <a:noFill/>
          <a:ln>
            <a:noFill/>
          </a:ln>
        </p:spPr>
      </p:sp>
      <p:sp>
        <p:nvSpPr>
          <p:cNvPr id="598" name="CustomShape 2"/>
          <p:cNvSpPr/>
          <p:nvPr/>
        </p:nvSpPr>
        <p:spPr>
          <a:xfrm>
            <a:off x="457200" y="1203480"/>
            <a:ext cx="8228520" cy="2982240"/>
          </a:xfrm>
          <a:prstGeom prst="rect">
            <a:avLst/>
          </a:prstGeom>
          <a:noFill/>
          <a:ln>
            <a:noFill/>
          </a:ln>
        </p:spPr>
        <p:txBody>
          <a:bodyPr lIns="0" tIns="0" rIns="0" bIns="0">
            <a:scene3d>
              <a:camera prst="orthographicFront"/>
              <a:lightRig rig="threePt" dir="t"/>
            </a:scene3d>
          </a:bodyPr>
          <a:p>
            <a:pPr algn="just">
              <a:lnSpc>
                <a:spcPct val="100000"/>
              </a:lnSpc>
            </a:pPr>
            <a:r>
              <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Као примере небеско-астрономских знака о времену, могу се навести они који се односе на Месец::  </a:t>
            </a:r>
            <a:endPar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a:t>
            </a:r>
            <a:r>
              <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 ако је дебео, тупих рогова, показујући слабу светлост  треће и четврте ноћи, зраци </a:t>
            </a:r>
            <a:r>
              <a:rPr lang="" alt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с</a:t>
            </a:r>
            <a:r>
              <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у му тупи од јужног ветра или од веома блиске кише. </a:t>
            </a:r>
            <a:r>
              <a:rPr lang="" alt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Ак</a:t>
            </a:r>
            <a:r>
              <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о се треће ноћи, ни један рог не нагиње ни напред ни назад, ако је усправна кривина његових врхова на обадве стране,  </a:t>
            </a:r>
            <a:r>
              <a:rPr lang="" alt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в</a:t>
            </a:r>
            <a:r>
              <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етрови са запада уследиће те ноћи.                         </a:t>
            </a:r>
            <a:endPar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endPar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CustomShape 1"/>
          <p:cNvSpPr/>
          <p:nvPr/>
        </p:nvSpPr>
        <p:spPr>
          <a:xfrm>
            <a:off x="457200" y="205200"/>
            <a:ext cx="8228520" cy="857880"/>
          </a:xfrm>
          <a:prstGeom prst="rect">
            <a:avLst/>
          </a:prstGeom>
          <a:noFill/>
          <a:ln>
            <a:noFill/>
          </a:ln>
        </p:spPr>
      </p:sp>
      <p:sp>
        <p:nvSpPr>
          <p:cNvPr id="551" name="CustomShape 2"/>
          <p:cNvSpPr/>
          <p:nvPr/>
        </p:nvSpPr>
        <p:spPr>
          <a:xfrm>
            <a:off x="457200" y="1203480"/>
            <a:ext cx="8228520" cy="2982240"/>
          </a:xfrm>
          <a:prstGeom prst="rect">
            <a:avLst/>
          </a:prstGeom>
          <a:noFill/>
          <a:ln>
            <a:noFill/>
          </a:ln>
        </p:spPr>
        <p:txBody>
          <a:bodyPr lIns="0" tIns="0" rIns="0" bIns="0" anchor="ctr"/>
          <a:p>
            <a:pPr algn="just">
              <a:lnSpc>
                <a:spcPct val="100000"/>
              </a:lnSpc>
            </a:pPr>
            <a:r>
              <a:rPr lang="sr-Latn-RS" sz="2400">
                <a:solidFill>
                  <a:srgbClr val="FFFFFF"/>
                </a:solidFill>
                <a:latin typeface="Times New Roman" panose="02020603050405020304"/>
              </a:rPr>
              <a:t>У старој Грчкој годишња доба, њихова промена и њен интензитет, били су од изузетног значаја у одређивању да ли ће година бити добра или постоји претња оскудице и глади. Због тога је интересовање за метеорологију било велико, посебно због пољопривреде. У антици је ова наука поред проучавања времена обухватала и астрономске појаве попут комета и Млечног пута, као и геолошке и сеизмолошке појаве. </a:t>
            </a:r>
            <a:endParaRPr lang="sr-Latn-RS" sz="2400">
              <a:solidFill>
                <a:srgbClr val="FFFFFF"/>
              </a:solidFill>
              <a:latin typeface="Times New Roman" panose="0202060305040502030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ustomShape 1"/>
          <p:cNvSpPr/>
          <p:nvPr/>
        </p:nvSpPr>
        <p:spPr>
          <a:xfrm>
            <a:off x="457200" y="1203480"/>
            <a:ext cx="4015080" cy="2982240"/>
          </a:xfrm>
          <a:prstGeom prst="rect">
            <a:avLst/>
          </a:prstGeom>
          <a:noFill/>
          <a:ln>
            <a:noFill/>
          </a:ln>
        </p:spPr>
        <p:txBody>
          <a:bodyPr lIns="0" tIns="0" rIns="0" bIns="0"/>
          <a:p>
            <a:pPr algn="just">
              <a:lnSpc>
                <a:spcPct val="100000"/>
              </a:lnSpc>
            </a:pPr>
            <a:r>
              <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Научићеш о томе на почетку месеца: ако је витак и јасан око трећега дана, наговештава мирно (време), ако је витак и веома румен – ветар</a:t>
            </a:r>
            <a:endPar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p:txBody>
      </p:sp>
      <p:sp>
        <p:nvSpPr>
          <p:cNvPr id="600" name="CustomShape 2"/>
          <p:cNvSpPr/>
          <p:nvPr/>
        </p:nvSpPr>
        <p:spPr>
          <a:xfrm>
            <a:off x="457200" y="205200"/>
            <a:ext cx="8228520" cy="857880"/>
          </a:xfrm>
          <a:prstGeom prst="rect">
            <a:avLst/>
          </a:prstGeom>
          <a:noFill/>
          <a:ln>
            <a:noFill/>
          </a:ln>
        </p:spPr>
        <p:txBody>
          <a:bodyPr lIns="0" tIns="0" rIns="0" bIns="0" anchor="ctr"/>
          <a:p>
            <a:r>
              <a:rPr lang="" altLang="sr-Latn-RS"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rPr>
              <a:t>Селена</a:t>
            </a:r>
            <a:endParaRPr lang="sr-Latn-RS"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ndParaRPr>
          </a:p>
        </p:txBody>
      </p:sp>
      <p:pic>
        <p:nvPicPr>
          <p:cNvPr id="601" name="Picture 600"/>
          <p:cNvPicPr/>
          <p:nvPr/>
        </p:nvPicPr>
        <p:blipFill>
          <a:blip r:embed="rId1"/>
          <a:stretch>
            <a:fillRect/>
          </a:stretch>
        </p:blipFill>
        <p:spPr>
          <a:xfrm>
            <a:off x="4680000" y="288000"/>
            <a:ext cx="4463280" cy="4391280"/>
          </a:xfrm>
          <a:prstGeom prst="rect">
            <a:avLst/>
          </a:prstGeom>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CustomShape 1"/>
          <p:cNvSpPr/>
          <p:nvPr/>
        </p:nvSpPr>
        <p:spPr>
          <a:xfrm>
            <a:off x="457200" y="1203480"/>
            <a:ext cx="4015080" cy="2982240"/>
          </a:xfrm>
          <a:prstGeom prst="rect">
            <a:avLst/>
          </a:prstGeom>
          <a:noFill/>
          <a:ln>
            <a:noFill/>
          </a:ln>
        </p:spPr>
        <p:txBody>
          <a:bodyPr lIns="0" tIns="0" rIns="0" bIns="0"/>
          <a:p>
            <a:pPr algn="just">
              <a:lnSpc>
                <a:spcPct val="100000"/>
              </a:lnSpc>
            </a:pPr>
            <a:r>
              <a:rPr lang="sr-Latn-RS" sz="3200">
                <a:latin typeface="Times New Roman" panose="02020603050405020304"/>
              </a:rPr>
              <a:t>   </a:t>
            </a:r>
            <a:r>
              <a:rPr lang="sr-Latn-RS"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Посматрања Сунца су такође коришћена за предвиђање времена:</a:t>
            </a:r>
            <a:endParaRPr lang="sr-Latn-RS"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endParaRPr lang="sr-Latn-RS"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r>
              <a:rPr lang="sr-Latn-RS"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 </a:t>
            </a:r>
            <a:r>
              <a:rPr lang="sr-Latn-RS" sz="16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Нека ти тамна мрља буде знак долазеће кише а свако црвенило знак ветра.  Ако је покривено и црним и црвеним истовремено, донеће ветар, који ће га растрзати. Али ако се зраци излазећег или залазећег Сунца сакупљају у једну тачку, или ако оно иде од зоре или од ноћи до зоре блиско опточено облацима, ти дани ће протећи  са налетима кише.       </a:t>
            </a:r>
            <a:endParaRPr lang="sr-Latn-RS" sz="16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p:txBody>
      </p:sp>
      <p:sp>
        <p:nvSpPr>
          <p:cNvPr id="603" name="CustomShape 2"/>
          <p:cNvSpPr/>
          <p:nvPr/>
        </p:nvSpPr>
        <p:spPr>
          <a:xfrm>
            <a:off x="457200" y="205200"/>
            <a:ext cx="8228520" cy="857880"/>
          </a:xfrm>
          <a:prstGeom prst="rect">
            <a:avLst/>
          </a:prstGeom>
          <a:noFill/>
          <a:ln>
            <a:noFill/>
          </a:ln>
        </p:spPr>
        <p:txBody>
          <a:bodyPr lIns="0" tIns="0" rIns="0" bIns="0" anchor="ctr"/>
          <a:p>
            <a:r>
              <a:rPr lang="" altLang="sr-Latn-RS"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rPr>
              <a:t>Хелиос</a:t>
            </a:r>
            <a:endParaRPr lang="" altLang="sr-Latn-RS"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ndParaRPr>
          </a:p>
        </p:txBody>
      </p:sp>
      <p:pic>
        <p:nvPicPr>
          <p:cNvPr id="604" name="Picture 603"/>
          <p:cNvPicPr/>
          <p:nvPr/>
        </p:nvPicPr>
        <p:blipFill>
          <a:blip r:embed="rId1"/>
          <a:stretch>
            <a:fillRect/>
          </a:stretch>
        </p:blipFill>
        <p:spPr>
          <a:xfrm>
            <a:off x="4968000" y="0"/>
            <a:ext cx="4103280" cy="5183280"/>
          </a:xfrm>
          <a:prstGeom prst="rect">
            <a:avLst/>
          </a:prstGeom>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 name="Picture 604"/>
          <p:cNvPicPr/>
          <p:nvPr/>
        </p:nvPicPr>
        <p:blipFill>
          <a:blip r:embed="rId1"/>
          <a:stretch>
            <a:fillRect/>
          </a:stretch>
        </p:blipFill>
        <p:spPr>
          <a:xfrm>
            <a:off x="144000" y="72000"/>
            <a:ext cx="4102920" cy="4462920"/>
          </a:xfrm>
          <a:prstGeom prst="rect">
            <a:avLst/>
          </a:prstGeom>
          <a:ln>
            <a:noFill/>
          </a:ln>
        </p:spPr>
      </p:pic>
      <p:sp>
        <p:nvSpPr>
          <p:cNvPr id="606" name="CustomShape 1"/>
          <p:cNvSpPr/>
          <p:nvPr/>
        </p:nvSpPr>
        <p:spPr>
          <a:xfrm>
            <a:off x="457200" y="55080"/>
            <a:ext cx="8228160" cy="625680"/>
          </a:xfrm>
          <a:prstGeom prst="rect">
            <a:avLst/>
          </a:prstGeom>
          <a:noFill/>
          <a:ln>
            <a:noFill/>
          </a:ln>
        </p:spPr>
      </p:sp>
      <p:sp>
        <p:nvSpPr>
          <p:cNvPr id="607" name="CustomShape 2"/>
          <p:cNvSpPr/>
          <p:nvPr/>
        </p:nvSpPr>
        <p:spPr>
          <a:xfrm>
            <a:off x="4674240" y="216000"/>
            <a:ext cx="4014720" cy="4607280"/>
          </a:xfrm>
          <a:prstGeom prst="rect">
            <a:avLst/>
          </a:prstGeom>
          <a:noFill/>
          <a:ln>
            <a:noFill/>
          </a:ln>
        </p:spPr>
        <p:txBody>
          <a:bodyPr lIns="0" tIns="0" rIns="0" bIns="0"/>
          <a:p>
            <a:pPr>
              <a:lnSpc>
                <a:spcPct val="100000"/>
              </a:lnSpc>
            </a:pPr>
            <a:r>
              <a:rPr lang="sr-Latn-RS" sz="1600" i="1">
                <a:solidFill>
                  <a:srgbClr val="FFFFFF"/>
                </a:solidFill>
                <a:latin typeface="Times New Roman" panose="02020603050405020304"/>
                <a:ea typeface="Times New Roman" panose="02020603050405020304"/>
              </a:rPr>
              <a:t>Посматрај такође и Јасле.  Као бледа магла на северу, оне имају улогу водича унутар Рака.  Око њих се налазе две звезде бледог сјаја, 	ни веома далеко једна од друге али ни близу, </a:t>
            </a:r>
            <a:r>
              <a:rPr lang="" altLang="sr-Latn-RS" sz="1600" i="1">
                <a:solidFill>
                  <a:srgbClr val="FFFFFF"/>
                </a:solidFill>
                <a:latin typeface="Times New Roman" panose="02020603050405020304"/>
                <a:ea typeface="Times New Roman" panose="02020603050405020304"/>
              </a:rPr>
              <a:t>у</a:t>
            </a:r>
            <a:r>
              <a:rPr lang="sr-Latn-RS" sz="1600" i="1">
                <a:solidFill>
                  <a:srgbClr val="FFFFFF"/>
                </a:solidFill>
                <a:latin typeface="Times New Roman" panose="02020603050405020304"/>
                <a:ea typeface="Times New Roman" panose="02020603050405020304"/>
              </a:rPr>
              <a:t>даљене око једног лакта</a:t>
            </a:r>
            <a:r>
              <a:rPr lang="" altLang="sr-Latn-RS" sz="1600" i="1">
                <a:solidFill>
                  <a:srgbClr val="FFFFFF"/>
                </a:solidFill>
                <a:latin typeface="Times New Roman" panose="02020603050405020304"/>
                <a:ea typeface="Times New Roman" panose="02020603050405020304"/>
              </a:rPr>
              <a:t>. Ј</a:t>
            </a:r>
            <a:r>
              <a:rPr lang="sr-Latn-RS" sz="1600" i="1">
                <a:solidFill>
                  <a:srgbClr val="FFFFFF"/>
                </a:solidFill>
                <a:latin typeface="Times New Roman" panose="02020603050405020304"/>
                <a:ea typeface="Times New Roman" panose="02020603050405020304"/>
              </a:rPr>
              <a:t>една је на северу, друга гледа пут југа. Зову се Магарци а </a:t>
            </a:r>
            <a:r>
              <a:rPr lang="" altLang="sr-Latn-RS" sz="1600" i="1">
                <a:solidFill>
                  <a:srgbClr val="FFFFFF"/>
                </a:solidFill>
                <a:latin typeface="Times New Roman" panose="02020603050405020304"/>
                <a:ea typeface="Times New Roman" panose="02020603050405020304"/>
              </a:rPr>
              <a:t>и</a:t>
            </a:r>
            <a:r>
              <a:rPr lang="sr-Latn-RS" sz="1600" i="1">
                <a:solidFill>
                  <a:srgbClr val="FFFFFF"/>
                </a:solidFill>
                <a:latin typeface="Times New Roman" panose="02020603050405020304"/>
                <a:ea typeface="Times New Roman" panose="02020603050405020304"/>
              </a:rPr>
              <a:t>змеђу њих су Јасле, кад изненада, док је цело небо ведро, целе Јасле нестану, док околне звезде са сваке стране као да се приближе једна другој, недуго потом   наступиће олуја, којом ће се потопити поља. Ако Јасле потамне, а обе ове звезде су остале </a:t>
            </a:r>
            <a:r>
              <a:rPr lang="" altLang="sr-Latn-RS" sz="1600" i="1">
                <a:solidFill>
                  <a:srgbClr val="FFFFFF"/>
                </a:solidFill>
                <a:latin typeface="Times New Roman" panose="02020603050405020304"/>
                <a:ea typeface="Times New Roman" panose="02020603050405020304"/>
              </a:rPr>
              <a:t>н</a:t>
            </a:r>
            <a:r>
              <a:rPr lang="sr-Latn-RS" sz="1600" i="1">
                <a:solidFill>
                  <a:srgbClr val="FFFFFF"/>
                </a:solidFill>
                <a:latin typeface="Times New Roman" panose="02020603050405020304"/>
                <a:ea typeface="Times New Roman" panose="02020603050405020304"/>
              </a:rPr>
              <a:t>епромењене, тада најављују кишу. Али ако Магарац на северу од Јасли сија слабије као кроз бледу маглу, док јужни сија сјајно, очекуј ветар са југа;</a:t>
            </a:r>
            <a:endParaRPr lang="sr-Latn-RS" sz="1600" i="1">
              <a:solidFill>
                <a:srgbClr val="FFFFFF"/>
              </a:solidFill>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ustomShape 1"/>
          <p:cNvSpPr/>
          <p:nvPr/>
        </p:nvSpPr>
        <p:spPr>
          <a:xfrm>
            <a:off x="339120" y="221760"/>
            <a:ext cx="8228520" cy="857880"/>
          </a:xfrm>
          <a:prstGeom prst="rect">
            <a:avLst/>
          </a:prstGeom>
          <a:noFill/>
          <a:ln>
            <a:noFill/>
          </a:ln>
        </p:spPr>
        <p:txBody>
          <a:bodyPr lIns="0" tIns="0" rIns="0" bIns="0" anchor="ctr">
            <a:scene3d>
              <a:camera prst="orthographicFront"/>
              <a:lightRig rig="threePt" dir="t"/>
            </a:scene3d>
          </a:bodyPr>
          <a:p>
            <a:r>
              <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Арат такође даје упутства како да се предвиђа време посматрајући птице као што су чапља, морске птице, дивље патке, врана, патке, гуске... На пример:</a:t>
            </a:r>
            <a:endPar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p:txBody>
      </p:sp>
      <p:sp>
        <p:nvSpPr>
          <p:cNvPr id="609" name="CustomShape 2"/>
          <p:cNvSpPr/>
          <p:nvPr/>
        </p:nvSpPr>
        <p:spPr>
          <a:xfrm>
            <a:off x="457200" y="1203480"/>
            <a:ext cx="4015080" cy="2982240"/>
          </a:xfrm>
          <a:prstGeom prst="rect">
            <a:avLst/>
          </a:prstGeom>
          <a:noFill/>
          <a:ln>
            <a:noFill/>
          </a:ln>
        </p:spPr>
        <p:txBody>
          <a:bodyPr lIns="0" tIns="0" rIns="0" bIns="0"/>
          <a:p>
            <a:pPr algn="just">
              <a:lnSpc>
                <a:spcPct val="100000"/>
              </a:lnSpc>
            </a:pPr>
            <a:r>
              <a:rPr lang="sr-Latn-RS" sz="3200">
                <a:latin typeface="Times New Roman" panose="02020603050405020304"/>
              </a:rPr>
              <a:t>  </a:t>
            </a:r>
            <a:endParaRPr lang="sr-Latn-RS" sz="3200">
              <a:latin typeface="Times New Roman" panose="02020603050405020304"/>
            </a:endParaRPr>
          </a:p>
          <a:p>
            <a:pPr algn="just">
              <a:lnSpc>
                <a:spcPct val="100000"/>
              </a:lnSpc>
            </a:pPr>
            <a:r>
              <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Када и чапља у неправилном лету долази, са многим крицима према копну, она је претходник буре на мору.</a:t>
            </a:r>
            <a:r>
              <a:rPr lang="" alt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a:t>
            </a:r>
            <a:r>
              <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a:t>
            </a:r>
            <a:endParaRPr lang="sr-Latn-RS" sz="24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p:txBody>
      </p:sp>
      <p:pic>
        <p:nvPicPr>
          <p:cNvPr id="610" name="Picture 609"/>
          <p:cNvPicPr/>
          <p:nvPr/>
        </p:nvPicPr>
        <p:blipFill>
          <a:blip r:embed="rId1"/>
          <a:stretch>
            <a:fillRect/>
          </a:stretch>
        </p:blipFill>
        <p:spPr>
          <a:xfrm>
            <a:off x="5112000" y="1368000"/>
            <a:ext cx="3959280" cy="2951280"/>
          </a:xfrm>
          <a:prstGeom prst="rect">
            <a:avLst/>
          </a:prstGeom>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ustomShape 1"/>
          <p:cNvSpPr/>
          <p:nvPr/>
        </p:nvSpPr>
        <p:spPr>
          <a:xfrm>
            <a:off x="457200" y="205200"/>
            <a:ext cx="8228520" cy="857880"/>
          </a:xfrm>
          <a:prstGeom prst="rect">
            <a:avLst/>
          </a:prstGeom>
          <a:noFill/>
          <a:ln>
            <a:noFill/>
          </a:ln>
        </p:spPr>
        <p:txBody>
          <a:bodyPr lIns="0" tIns="0" rIns="0" bIns="0" anchor="ctr"/>
          <a:p>
            <a:pPr algn="just">
              <a:lnSpc>
                <a:spcPct val="100000"/>
              </a:lnSpc>
            </a:pPr>
            <a:r>
              <a:rPr lang="sr-Latn-RS" sz="1600">
                <a:solidFill>
                  <a:srgbClr val="FFFFFF"/>
                </a:solidFill>
                <a:latin typeface="Times New Roman" panose="02020603050405020304"/>
                <a:ea typeface="Times New Roman" panose="02020603050405020304"/>
              </a:rPr>
              <a:t>Песник такође разматра посматрање понашања краба, инсеката, као што су мрави, осе, чланконошци, стоноге, кишне глисте и животиња попут волова, оваца коза, паса, вукова, мишева, као на пример:	</a:t>
            </a:r>
            <a:endParaRPr lang="sr-Latn-RS" sz="1600">
              <a:solidFill>
                <a:srgbClr val="FFFFFF"/>
              </a:solidFill>
              <a:latin typeface="Times New Roman" panose="02020603050405020304"/>
              <a:ea typeface="Times New Roman" panose="02020603050405020304"/>
            </a:endParaRPr>
          </a:p>
        </p:txBody>
      </p:sp>
      <p:sp>
        <p:nvSpPr>
          <p:cNvPr id="612" name="CustomShape 2"/>
          <p:cNvSpPr/>
          <p:nvPr/>
        </p:nvSpPr>
        <p:spPr>
          <a:xfrm>
            <a:off x="457835" y="1063145"/>
            <a:ext cx="8228520" cy="3691800"/>
          </a:xfrm>
          <a:prstGeom prst="rect">
            <a:avLst/>
          </a:prstGeom>
          <a:noFill/>
          <a:ln>
            <a:noFill/>
          </a:ln>
        </p:spPr>
        <p:txBody>
          <a:bodyPr lIns="0" tIns="0" rIns="0" bIns="0" anchor="ctr"/>
          <a:p>
            <a:pPr algn="just">
              <a:lnSpc>
                <a:spcPct val="100000"/>
              </a:lnSpc>
            </a:pPr>
            <a:r>
              <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Ако волови и овце, после обилне, плодом богате  јесени копају земљу и ка Северном ветру пружају своје главе уистину ће при свом заласку Плејаде донети олујну зиму.      </a:t>
            </a:r>
            <a:endPar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a:t>
            </a:r>
            <a:endPar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Овце упозоравају пастира на долазећу олују, када хрле у журби на пашњак, брже но што то обично чинe...</a:t>
            </a:r>
            <a:endPar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endParaRPr i="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just">
              <a:lnSpc>
                <a:spcPct val="100000"/>
              </a:lnSpc>
            </a:pPr>
            <a:r>
              <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Од волова такође ратар и уредан пастир уче о пристизању олује, кад они лижу језиком своја предња копита, а ако се у својим  шталама пружају на десну страну, стари ће орач очекивати да сетва буде одложена.</a:t>
            </a:r>
            <a:endPar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endParaRPr lang="sr-Latn-RS"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457200" y="205200"/>
            <a:ext cx="8228520" cy="857880"/>
          </a:xfrm>
          <a:prstGeom prst="rect">
            <a:avLst/>
          </a:prstGeom>
          <a:noFill/>
          <a:ln>
            <a:noFill/>
          </a:ln>
        </p:spPr>
      </p:sp>
      <p:sp>
        <p:nvSpPr>
          <p:cNvPr id="614" name="CustomShape 2"/>
          <p:cNvSpPr/>
          <p:nvPr/>
        </p:nvSpPr>
        <p:spPr>
          <a:xfrm>
            <a:off x="457200" y="1203480"/>
            <a:ext cx="8228520" cy="2982240"/>
          </a:xfrm>
          <a:prstGeom prst="rect">
            <a:avLst/>
          </a:prstGeom>
          <a:noFill/>
          <a:ln>
            <a:noFill/>
          </a:ln>
        </p:spPr>
        <p:txBody>
          <a:bodyPr lIns="0" tIns="0" rIns="0" bIns="0"/>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Ако усамљени вук завија гласно, или када као да тражи заштиту, слабо мари за ратаре,  па силази на обрађене земље, близу људи, да ту  потражи заклон, треба очекивати олују кад по трећи пут зора поново дође.</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Мишеви, такође, знак су олује, када са гласнијим цијукањем него иначе, скакућу као да играју, и нису остали непримећени од предсказивача времена из старине, а нису ни пси; пас са обе своје шапе копа кад сумња на долазак олује, када и мишеви постају пророци.</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Кад мишеви по дану разбацују сламу и ради су да направе гнездо, тада Зевс показује знаке кише.</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endParaRPr i="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extShape 1"/>
          <p:cNvSpPr txBox="1"/>
          <p:nvPr/>
        </p:nvSpPr>
        <p:spPr>
          <a:xfrm>
            <a:off x="457200" y="205200"/>
            <a:ext cx="8229240" cy="858600"/>
          </a:xfrm>
          <a:prstGeom prst="rect">
            <a:avLst/>
          </a:prstGeom>
        </p:spPr>
        <p:txBody>
          <a:bodyPr lIns="0" tIns="0" rIns="0" bIns="0" anchor="ctr"/>
          <a:p>
            <a:pPr algn="ctr"/>
          </a:p>
        </p:txBody>
      </p:sp>
      <p:sp>
        <p:nvSpPr>
          <p:cNvPr id="616" name="TextShape 2"/>
          <p:cNvSpPr txBox="1"/>
          <p:nvPr/>
        </p:nvSpPr>
        <p:spPr>
          <a:xfrm>
            <a:off x="457200" y="1203480"/>
            <a:ext cx="8229240" cy="2982960"/>
          </a:xfrm>
          <a:prstGeom prst="rect">
            <a:avLst/>
          </a:prstGeom>
        </p:spPr>
        <p:txBody>
          <a:bodyPr lIns="0" tIns="0" rIns="0" bIns="0" anchor="ctr"/>
          <a:p>
            <a:pPr algn="just">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Поред тога, када су у питању знаци важни за прогнозу времена, Арат говори о  посматрањима облака, грмљавине и муња, звукова које производи море, птице, животиње и природа, чак и о пламену лампе, храстовима и мастици. Можемо навести неколико примера:</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endParaRPr>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just">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a:t>
            </a: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Знак ветра нека ти буде и надошло море, када надалеко гласно шуми његов жал,  морске литице, када одјекују при лепом времену а јечање долази и са планинских врхова.</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Али ако је магловити облак опружен уз подножје високог брда, док горњи врхови сијају јасно, веома ведро ће бити небо.  </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TextShape 1"/>
          <p:cNvSpPr txBox="1"/>
          <p:nvPr/>
        </p:nvSpPr>
        <p:spPr>
          <a:xfrm>
            <a:off x="457200" y="205200"/>
            <a:ext cx="8229240" cy="858600"/>
          </a:xfrm>
          <a:prstGeom prst="rect">
            <a:avLst/>
          </a:prstGeom>
        </p:spPr>
        <p:txBody>
          <a:bodyPr lIns="0" tIns="0" rIns="0" bIns="0" anchor="ctr"/>
          <a:p>
            <a:pPr algn="ctr"/>
          </a:p>
        </p:txBody>
      </p:sp>
      <p:sp>
        <p:nvSpPr>
          <p:cNvPr id="618" name="TextShape 2"/>
          <p:cNvSpPr txBox="1"/>
          <p:nvPr/>
        </p:nvSpPr>
        <p:spPr>
          <a:xfrm>
            <a:off x="457200" y="442595"/>
            <a:ext cx="8228965" cy="3743960"/>
          </a:xfrm>
          <a:prstGeom prst="rect">
            <a:avLst/>
          </a:prstGeom>
        </p:spPr>
        <p:txBody>
          <a:bodyPr lIns="0" tIns="0" rIns="0" bIns="0"/>
          <a:p>
            <a:pPr algn="just">
              <a:lnSpc>
                <a:spcPct val="100000"/>
              </a:lnSpc>
            </a:pPr>
            <a:r>
              <a:rPr lang="sr-Latn-RS" sz="3200">
                <a:latin typeface="Times New Roman" panose="02020603050405020304"/>
              </a:rPr>
              <a:t>    </a:t>
            </a: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“Зевсови/Божји знаци” коришћени за предвиђање времена, наведни у Диосемеи, показују ниво метеоролошких знања у старој Грчкој. Неки су очигледно погрешни, као на пример: </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Кад са једне стране дође тутњава летње грмљавине или сјајна муња, очекуј налет буре. </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       Неки су тачни али тривијални, на пример: </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 </a:t>
            </a:r>
            <a:r>
              <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Али када са истока или југа севне муња, па поново са запада и опет са севера, тад збиља се морнар на мору плаши да ће бити одједном   ухваћен таласима под собом а од Зевса и водом са неба, таква грмљавина најављује кишу.      </a:t>
            </a:r>
            <a:endParaRPr lang="sr-Latn-RS" sz="2000" i="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just">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      Свакако, неки су и тачни.</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TextShape 1"/>
          <p:cNvSpPr txBox="1"/>
          <p:nvPr/>
        </p:nvSpPr>
        <p:spPr>
          <a:xfrm>
            <a:off x="457200" y="205200"/>
            <a:ext cx="8229240" cy="858600"/>
          </a:xfrm>
          <a:prstGeom prst="rect">
            <a:avLst/>
          </a:prstGeom>
        </p:spPr>
        <p:txBody>
          <a:bodyPr lIns="0" tIns="0" rIns="0" bIns="0" anchor="ctr"/>
          <a:p>
            <a:pPr algn="ctr"/>
          </a:p>
        </p:txBody>
      </p:sp>
      <p:sp>
        <p:nvSpPr>
          <p:cNvPr id="620" name="TextShape 2"/>
          <p:cNvSpPr txBox="1"/>
          <p:nvPr/>
        </p:nvSpPr>
        <p:spPr>
          <a:xfrm>
            <a:off x="457200" y="371475"/>
            <a:ext cx="8228965" cy="3815080"/>
          </a:xfrm>
          <a:prstGeom prst="rect">
            <a:avLst/>
          </a:prstGeom>
        </p:spPr>
        <p:txBody>
          <a:bodyPr lIns="0" tIns="0" rIns="0" bIns="0">
            <a:scene3d>
              <a:camera prst="orthographicFront"/>
              <a:lightRig rig="threePt" dir="t"/>
            </a:scene3d>
          </a:bodyPr>
          <a:p>
            <a:pPr>
              <a:lnSpc>
                <a:spcPct val="100000"/>
              </a:lnSpc>
            </a:pPr>
            <a:r>
              <a:rPr lang="sr-Latn-RS" sz="3200">
                <a:latin typeface="Times New Roman" panose="02020603050405020304"/>
              </a:rPr>
              <a:t> </a:t>
            </a: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Веома су занимљиви Аратови савети читаоцу, који би користио описане знаке метеоролошких појава: </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nSpc>
                <a:spcPct val="100000"/>
              </a:lnSpc>
            </a:pP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Посматрај знаке невремена кад време је мирно, и знаке мирног времена онда кад је невреме,</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nSpc>
                <a:spcPct val="100000"/>
              </a:lnSpc>
            </a:pP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...Добро је правило да се за сваки знак тражи и онај који га потврђује.  Ако у пару указују на исто, предвиђај са надом;  ако су три, са поуздањем...</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nSpc>
                <a:spcPct val="100000"/>
              </a:lnSpc>
            </a:pP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a:p>
            <a:pPr>
              <a:lnSpc>
                <a:spcPct val="100000"/>
              </a:lnSpc>
            </a:pPr>
            <a:r>
              <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rPr>
              <a:t> Проучавај све те знаке заједно, целе године и никада твоја прогноза времена неће бити случајно погођена.</a:t>
            </a:r>
            <a:endParaRPr lang="sr-Latn-R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TextShape 1"/>
          <p:cNvSpPr txBox="1"/>
          <p:nvPr/>
        </p:nvSpPr>
        <p:spPr>
          <a:xfrm>
            <a:off x="457200" y="205200"/>
            <a:ext cx="8229240" cy="858600"/>
          </a:xfrm>
          <a:prstGeom prst="rect">
            <a:avLst/>
          </a:prstGeom>
        </p:spPr>
        <p:txBody>
          <a:bodyPr lIns="0" tIns="0" rIns="0" bIns="0" anchor="ctr"/>
          <a:p>
            <a:pPr algn="ctr"/>
          </a:p>
        </p:txBody>
      </p:sp>
      <p:sp>
        <p:nvSpPr>
          <p:cNvPr id="622" name="TextShape 2"/>
          <p:cNvSpPr txBox="1"/>
          <p:nvPr/>
        </p:nvSpPr>
        <p:spPr>
          <a:xfrm>
            <a:off x="457200" y="1203480"/>
            <a:ext cx="8229240" cy="2982960"/>
          </a:xfrm>
          <a:prstGeom prst="rect">
            <a:avLst/>
          </a:prstGeom>
        </p:spPr>
        <p:txBody>
          <a:bodyPr lIns="0" tIns="0" rIns="0" bIns="0"/>
          <a:p>
            <a:pPr algn="just">
              <a:lnSpc>
                <a:spcPct val="100000"/>
              </a:lnSpc>
            </a:pPr>
            <a:r>
              <a:rPr lang="sr-Latn-RS" sz="2200">
                <a:solidFill>
                  <a:srgbClr val="FFFFFF"/>
                </a:solidFill>
                <a:latin typeface="Times New Roman" panose="02020603050405020304"/>
                <a:ea typeface="Times New Roman" panose="02020603050405020304"/>
              </a:rPr>
              <a:t>Дидактичка поема </a:t>
            </a:r>
            <a:r>
              <a:rPr lang="sr-Latn-RS" sz="2200" i="1">
                <a:solidFill>
                  <a:srgbClr val="FFFFFF"/>
                </a:solidFill>
                <a:latin typeface="Times New Roman" panose="02020603050405020304"/>
                <a:ea typeface="Times New Roman" panose="02020603050405020304"/>
              </a:rPr>
              <a:t>Феномени</a:t>
            </a:r>
            <a:r>
              <a:rPr lang="sr-Latn-RS" sz="2200">
                <a:solidFill>
                  <a:srgbClr val="FFFFFF"/>
                </a:solidFill>
                <a:latin typeface="Times New Roman" panose="02020603050405020304"/>
                <a:ea typeface="Times New Roman" panose="02020603050405020304"/>
              </a:rPr>
              <a:t>, укључујући њен део </a:t>
            </a:r>
            <a:r>
              <a:rPr lang="sr-Latn-RS" sz="2200" i="1">
                <a:solidFill>
                  <a:srgbClr val="FFFFFF"/>
                </a:solidFill>
                <a:latin typeface="Times New Roman" panose="02020603050405020304"/>
                <a:ea typeface="Times New Roman" panose="02020603050405020304"/>
              </a:rPr>
              <a:t>Диосемеју</a:t>
            </a:r>
            <a:r>
              <a:rPr lang="sr-Latn-RS" sz="2200">
                <a:solidFill>
                  <a:srgbClr val="FFFFFF"/>
                </a:solidFill>
                <a:latin typeface="Times New Roman" panose="02020603050405020304"/>
                <a:ea typeface="Times New Roman" panose="02020603050405020304"/>
              </a:rPr>
              <a:t>, била је веома популарна у старој Грчкој и касније у римском свету и имала велики број коментара и латинских превода, од којих су неки преживели. Подражавао је и Вергилије у неким деловима</a:t>
            </a:r>
            <a:r>
              <a:rPr lang="sr-Latn-RS" sz="2200" i="1">
                <a:solidFill>
                  <a:srgbClr val="FFFFFF"/>
                </a:solidFill>
                <a:latin typeface="Times New Roman" panose="02020603050405020304"/>
                <a:ea typeface="Times New Roman" panose="02020603050405020304"/>
              </a:rPr>
              <a:t> Георгике</a:t>
            </a:r>
            <a:r>
              <a:rPr lang="sr-Latn-RS" sz="2200">
                <a:solidFill>
                  <a:srgbClr val="FFFFFF"/>
                </a:solidFill>
                <a:latin typeface="Times New Roman" panose="02020603050405020304"/>
                <a:ea typeface="Times New Roman" panose="02020603050405020304"/>
              </a:rPr>
              <a:t>. Латинске преводе писали су Цицерон, Овидије, Германик, члан царске породице, Авијен и други. У </a:t>
            </a:r>
            <a:r>
              <a:rPr lang="sr-Latn-RS" sz="2200" i="1">
                <a:solidFill>
                  <a:srgbClr val="FFFFFF"/>
                </a:solidFill>
                <a:latin typeface="Times New Roman" panose="02020603050405020304"/>
                <a:ea typeface="Times New Roman" panose="02020603050405020304"/>
              </a:rPr>
              <a:t>Библији</a:t>
            </a:r>
            <a:r>
              <a:rPr lang="sr-Latn-RS" sz="2200">
                <a:solidFill>
                  <a:srgbClr val="FFFFFF"/>
                </a:solidFill>
                <a:latin typeface="Times New Roman" panose="02020603050405020304"/>
                <a:ea typeface="Times New Roman" panose="02020603050405020304"/>
              </a:rPr>
              <a:t> у </a:t>
            </a:r>
            <a:r>
              <a:rPr lang="sr-Latn-RS" sz="2200" i="1">
                <a:solidFill>
                  <a:srgbClr val="FFFFFF"/>
                </a:solidFill>
                <a:latin typeface="Times New Roman" panose="02020603050405020304"/>
                <a:ea typeface="Times New Roman" panose="02020603050405020304"/>
              </a:rPr>
              <a:t>Делима Апостола </a:t>
            </a:r>
            <a:r>
              <a:rPr lang="sr-Latn-RS" sz="2200">
                <a:solidFill>
                  <a:srgbClr val="FFFFFF"/>
                </a:solidFill>
                <a:latin typeface="Times New Roman" panose="02020603050405020304"/>
                <a:ea typeface="Times New Roman" panose="02020603050405020304"/>
              </a:rPr>
              <a:t>17:28, Павле, говорећи о Богу, цитира Аратово дело. Најпознатији коментатор је велики астроном Хипарх, „отац” математичке астрономије. Његово једино сачувано дело је коментар Аратове поеме, уз коментар списа Еудокса из Книда, као додтак. </a:t>
            </a:r>
            <a:endParaRPr lang="sr-Latn-RS" sz="2200">
              <a:solidFill>
                <a:srgbClr val="FFFFFF"/>
              </a:solidFill>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 name="Picture 551"/>
          <p:cNvPicPr/>
          <p:nvPr/>
        </p:nvPicPr>
        <p:blipFill>
          <a:blip r:embed="rId1"/>
          <a:stretch>
            <a:fillRect/>
          </a:stretch>
        </p:blipFill>
        <p:spPr>
          <a:xfrm>
            <a:off x="476280" y="1203480"/>
            <a:ext cx="3976560" cy="2982240"/>
          </a:xfrm>
          <a:prstGeom prst="rect">
            <a:avLst/>
          </a:prstGeom>
          <a:ln>
            <a:noFill/>
          </a:ln>
        </p:spPr>
      </p:pic>
      <p:sp>
        <p:nvSpPr>
          <p:cNvPr id="553" name="CustomShape 1"/>
          <p:cNvSpPr/>
          <p:nvPr/>
        </p:nvSpPr>
        <p:spPr>
          <a:xfrm>
            <a:off x="457200" y="1203480"/>
            <a:ext cx="8226720" cy="2980440"/>
          </a:xfrm>
          <a:prstGeom prst="rect">
            <a:avLst/>
          </a:prstGeom>
          <a:noFill/>
          <a:ln>
            <a:noFill/>
          </a:ln>
        </p:spPr>
      </p:sp>
      <p:sp>
        <p:nvSpPr>
          <p:cNvPr id="554" name="CustomShape 2"/>
          <p:cNvSpPr/>
          <p:nvPr/>
        </p:nvSpPr>
        <p:spPr>
          <a:xfrm>
            <a:off x="457200" y="205200"/>
            <a:ext cx="8228520" cy="857880"/>
          </a:xfrm>
          <a:prstGeom prst="rect">
            <a:avLst/>
          </a:prstGeom>
          <a:noFill/>
          <a:ln>
            <a:noFill/>
          </a:ln>
        </p:spPr>
      </p:sp>
      <p:sp>
        <p:nvSpPr>
          <p:cNvPr id="555" name="CustomShape 3"/>
          <p:cNvSpPr/>
          <p:nvPr/>
        </p:nvSpPr>
        <p:spPr>
          <a:xfrm>
            <a:off x="4674240" y="1203480"/>
            <a:ext cx="4015080" cy="2982240"/>
          </a:xfrm>
          <a:prstGeom prst="rect">
            <a:avLst/>
          </a:prstGeom>
          <a:noFill/>
          <a:ln>
            <a:noFill/>
          </a:ln>
        </p:spPr>
        <p:txBody>
          <a:bodyPr lIns="0" tIns="0" rIns="0" bIns="0"/>
          <a:p>
            <a:pPr algn="just">
              <a:lnSpc>
                <a:spcPct val="100000"/>
              </a:lnSpc>
            </a:pPr>
            <a:r>
              <a:rPr lang="sr-Latn-RS" sz="2000">
                <a:solidFill>
                  <a:srgbClr val="FFFFFF"/>
                </a:solidFill>
                <a:latin typeface="Times New Roman" panose="02020603050405020304"/>
              </a:rPr>
              <a:t> Кула ветрова или Хорологион Андроника Киреста у Атини, Грчка. Саградио га је око 50. године пре нове ере Андроник из Кира, астроном из Сирије. То је осмоугаона кула, која приказује персонификације осам главних ветрова (Бореја (N), Каикија (NЕ), Апелиотa (Е), Еурa (SЕ), Нотa (S), Липса (SW), Зефира (W) и Скирона (NW)) на горњем делу сваке  стране.</a:t>
            </a:r>
            <a:endParaRPr lang="sr-Latn-RS" sz="2000">
              <a:solidFill>
                <a:srgbClr val="FFFFFF"/>
              </a:solidFill>
              <a:latin typeface="Times New Roman" panose="02020603050405020304"/>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TextShape 1"/>
          <p:cNvSpPr txBox="1"/>
          <p:nvPr/>
        </p:nvSpPr>
        <p:spPr>
          <a:xfrm>
            <a:off x="457200" y="205200"/>
            <a:ext cx="8229240" cy="858600"/>
          </a:xfrm>
          <a:prstGeom prst="rect">
            <a:avLst/>
          </a:prstGeom>
        </p:spPr>
        <p:txBody>
          <a:bodyPr lIns="0" tIns="0" rIns="0" bIns="0" anchor="ctr"/>
          <a:p>
            <a:pPr algn="ctr"/>
          </a:p>
        </p:txBody>
      </p:sp>
      <p:sp>
        <p:nvSpPr>
          <p:cNvPr id="624" name="TextShape 2"/>
          <p:cNvSpPr txBox="1"/>
          <p:nvPr/>
        </p:nvSpPr>
        <p:spPr>
          <a:xfrm>
            <a:off x="457200" y="948210"/>
            <a:ext cx="8229240" cy="2982960"/>
          </a:xfrm>
          <a:prstGeom prst="rect">
            <a:avLst/>
          </a:prstGeom>
        </p:spPr>
        <p:txBody>
          <a:bodyPr lIns="0" tIns="0" rIns="0" bIns="0"/>
          <a:p>
            <a:pPr algn="just">
              <a:lnSpc>
                <a:spcPct val="100000"/>
              </a:lnSpc>
            </a:pPr>
            <a:r>
              <a:rPr lang="sr-Latn-RS" sz="2400">
                <a:solidFill>
                  <a:srgbClr val="FFFFFF"/>
                </a:solidFill>
                <a:latin typeface="Times New Roman" panose="02020603050405020304"/>
                <a:ea typeface="Times New Roman" panose="02020603050405020304"/>
              </a:rPr>
              <a:t>Аратово метеоролошко дело, које садржи радове и резултате његових претходника, Хесиода, Аристотела и Теофраста Ерезијског, својеврсни је компендијум метеоролошких знања старих Грка, који су били основа за даљи развој метеорологије.</a:t>
            </a:r>
            <a:endParaRPr lang="sr-Latn-RS" sz="2400">
              <a:solidFill>
                <a:srgbClr val="FFFFFF"/>
              </a:solidFill>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ustomShape 1"/>
          <p:cNvSpPr/>
          <p:nvPr/>
        </p:nvSpPr>
        <p:spPr>
          <a:xfrm>
            <a:off x="468360" y="4952880"/>
            <a:ext cx="8227080" cy="1602720"/>
          </a:xfrm>
          <a:prstGeom prst="rect">
            <a:avLst/>
          </a:prstGeom>
          <a:noFill/>
          <a:ln>
            <a:noFill/>
          </a:ln>
        </p:spPr>
      </p:sp>
      <p:pic>
        <p:nvPicPr>
          <p:cNvPr id="626" name="Picture 625"/>
          <p:cNvPicPr/>
          <p:nvPr/>
        </p:nvPicPr>
        <p:blipFill>
          <a:blip r:embed="rId1"/>
          <a:srcRect b="4453"/>
          <a:stretch>
            <a:fillRect/>
          </a:stretch>
        </p:blipFill>
        <p:spPr>
          <a:xfrm>
            <a:off x="936000" y="360000"/>
            <a:ext cx="7701480" cy="3837600"/>
          </a:xfrm>
          <a:prstGeom prst="rect">
            <a:avLst/>
          </a:prstGeom>
          <a:ln>
            <a:noFill/>
          </a:ln>
        </p:spPr>
      </p:pic>
      <p:sp>
        <p:nvSpPr>
          <p:cNvPr id="627" name="CustomShape 2"/>
          <p:cNvSpPr/>
          <p:nvPr/>
        </p:nvSpPr>
        <p:spPr>
          <a:xfrm>
            <a:off x="731880" y="-914400"/>
            <a:ext cx="7220520" cy="2948760"/>
          </a:xfrm>
          <a:prstGeom prst="rect">
            <a:avLst/>
          </a:prstGeom>
          <a:noFill/>
          <a:ln>
            <a:noFill/>
          </a:ln>
        </p:spPr>
        <p:txBody>
          <a:bodyPr lIns="90000" tIns="45000" rIns="90000" bIns="45000"/>
          <a:p>
            <a:pPr algn="ctr">
              <a:lnSpc>
                <a:spcPct val="100000"/>
              </a:lnSpc>
            </a:pPr>
          </a:p>
          <a:p>
            <a:pPr algn="ctr">
              <a:lnSpc>
                <a:spcPct val="100000"/>
              </a:lnSpc>
            </a:pPr>
            <a:r>
              <a:rPr lang="sr-Latn-RS" sz="4000">
                <a:latin typeface="Arial" panose="020B0604020202020204"/>
              </a:rPr>
              <a:t> </a:t>
            </a:r>
            <a:endParaRPr lang="sr-Latn-RS" sz="4000">
              <a:latin typeface="Arial" panose="020B0604020202020204"/>
            </a:endParaRPr>
          </a:p>
        </p:txBody>
      </p:sp>
      <p:sp>
        <p:nvSpPr>
          <p:cNvPr id="628" name="CustomShape 3"/>
          <p:cNvSpPr/>
          <p:nvPr/>
        </p:nvSpPr>
        <p:spPr>
          <a:xfrm>
            <a:off x="288000" y="4104000"/>
            <a:ext cx="9029520" cy="656280"/>
          </a:xfrm>
          <a:prstGeom prst="rect">
            <a:avLst/>
          </a:prstGeom>
          <a:noFill/>
          <a:ln>
            <a:noFill/>
          </a:ln>
        </p:spPr>
        <p:txBody>
          <a:bodyPr lIns="90000" tIns="45000" rIns="90000" bIns="45000">
            <a:scene3d>
              <a:camera prst="orthographicFront"/>
              <a:lightRig rig="threePt" dir="t"/>
            </a:scene3d>
          </a:bodyPr>
          <a:p>
            <a:pPr algn="ctr">
              <a:lnSpc>
                <a:spcPct val="100000"/>
              </a:lnSpc>
            </a:pPr>
            <a:r>
              <a:rPr lang="" altLang="sr-Latn-R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rPr>
              <a:t>ХВАЛА НА ПАЖЊИ</a:t>
            </a:r>
            <a:endParaRPr lang="" altLang="sr-Latn-R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 name="Picture 555"/>
          <p:cNvPicPr/>
          <p:nvPr/>
        </p:nvPicPr>
        <p:blipFill>
          <a:blip r:embed="rId1"/>
          <a:stretch>
            <a:fillRect/>
          </a:stretch>
        </p:blipFill>
        <p:spPr>
          <a:xfrm>
            <a:off x="720000" y="0"/>
            <a:ext cx="7917480" cy="5055480"/>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556"/>
          <p:cNvPicPr/>
          <p:nvPr/>
        </p:nvPicPr>
        <p:blipFill>
          <a:blip r:embed="rId1"/>
          <a:stretch>
            <a:fillRect/>
          </a:stretch>
        </p:blipFill>
        <p:spPr>
          <a:xfrm>
            <a:off x="648000" y="0"/>
            <a:ext cx="3392280" cy="5073480"/>
          </a:xfrm>
          <a:prstGeom prst="rect">
            <a:avLst/>
          </a:prstGeom>
          <a:ln>
            <a:noFill/>
          </a:ln>
        </p:spPr>
      </p:pic>
      <p:pic>
        <p:nvPicPr>
          <p:cNvPr id="558" name="Picture 557"/>
          <p:cNvPicPr/>
          <p:nvPr/>
        </p:nvPicPr>
        <p:blipFill>
          <a:blip r:embed="rId2"/>
          <a:stretch>
            <a:fillRect/>
          </a:stretch>
        </p:blipFill>
        <p:spPr>
          <a:xfrm>
            <a:off x="4710960" y="0"/>
            <a:ext cx="3855240" cy="5141520"/>
          </a:xfrm>
          <a:prstGeom prst="rect">
            <a:avLst/>
          </a:prstGeom>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457200" y="205200"/>
            <a:ext cx="8228520" cy="857880"/>
          </a:xfrm>
          <a:prstGeom prst="rect">
            <a:avLst/>
          </a:prstGeom>
          <a:noFill/>
          <a:ln>
            <a:noFill/>
          </a:ln>
        </p:spPr>
      </p:sp>
      <p:sp>
        <p:nvSpPr>
          <p:cNvPr id="560" name="CustomShape 2"/>
          <p:cNvSpPr/>
          <p:nvPr/>
        </p:nvSpPr>
        <p:spPr>
          <a:xfrm>
            <a:off x="457200" y="825840"/>
            <a:ext cx="8228520" cy="3737880"/>
          </a:xfrm>
          <a:prstGeom prst="rect">
            <a:avLst/>
          </a:prstGeom>
          <a:noFill/>
          <a:ln>
            <a:noFill/>
          </a:ln>
        </p:spPr>
        <p:txBody>
          <a:bodyPr lIns="0" tIns="0" rIns="0" bIns="0" anchor="ctr">
            <a:scene3d>
              <a:camera prst="orthographicFront"/>
              <a:lightRig rig="threePt" dir="t"/>
            </a:scene3d>
          </a:bodyPr>
          <a:p>
            <a:pPr algn="ctr">
              <a:lnSpc>
                <a:spcPct val="100000"/>
              </a:lnSpc>
            </a:pPr>
            <a:r>
              <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[597] Нека ваши робови оврше Деметрино свето жито, када се први пут појави снажни Орион [у јулу], на глатком гумну на месту на ваздуху... </a:t>
            </a:r>
            <a:endPar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a:p>
            <a:pPr algn="ctr">
              <a:lnSpc>
                <a:spcPct val="100000"/>
              </a:lnSpc>
            </a:pPr>
            <a:r>
              <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rPr>
              <a:t>[609] Али када Орион и Сиријус дођу у сред неба, и ружопрста Зора угледа Арктура [у септембру], онда одсеци све гроздове, Перзе, и донесе их кући..... Али када Плејаде и Хијаде и снажни Орион почињу да залазе [крај октобра], сеите се да орете у сезони: и тако ће завршена година [циклус сазвежђа] на одговарајући начин отићи под земљу.</a:t>
            </a:r>
            <a:endParaRPr lang="sr-Latn-R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57200" y="205200"/>
            <a:ext cx="8228520" cy="857880"/>
          </a:xfrm>
          <a:prstGeom prst="rect">
            <a:avLst/>
          </a:prstGeom>
          <a:noFill/>
          <a:ln>
            <a:noFill/>
          </a:ln>
        </p:spPr>
      </p:sp>
      <p:sp>
        <p:nvSpPr>
          <p:cNvPr id="562" name="CustomShape 2"/>
          <p:cNvSpPr/>
          <p:nvPr/>
        </p:nvSpPr>
        <p:spPr>
          <a:xfrm>
            <a:off x="457200" y="205740"/>
            <a:ext cx="8228330" cy="3979545"/>
          </a:xfrm>
          <a:prstGeom prst="rect">
            <a:avLst/>
          </a:prstGeom>
          <a:noFill/>
          <a:ln>
            <a:noFill/>
          </a:ln>
        </p:spPr>
        <p:txBody>
          <a:bodyPr lIns="0" tIns="0" rIns="0" bIns="0"/>
          <a:p>
            <a:pPr algn="just">
              <a:lnSpc>
                <a:spcPct val="100000"/>
              </a:lnSpc>
            </a:pPr>
            <a:r>
              <a:rPr lang="sr-Latn-RS" sz="2400">
                <a:solidFill>
                  <a:srgbClr val="FFFFFF"/>
                </a:solidFill>
                <a:latin typeface="Times New Roman" panose="02020603050405020304"/>
              </a:rPr>
              <a:t>У хеленистичком свету, најзанимљивији радови који су описивали веровања у вези са предвиђањем времена, након Хесиодових </a:t>
            </a:r>
            <a:r>
              <a:rPr lang="sr-Latn-RS" sz="2400" i="1">
                <a:solidFill>
                  <a:srgbClr val="FFFFFF"/>
                </a:solidFill>
                <a:latin typeface="Times New Roman" panose="02020603050405020304"/>
              </a:rPr>
              <a:t>Послова и дана</a:t>
            </a:r>
            <a:r>
              <a:rPr lang="sr-Latn-RS" sz="2400">
                <a:solidFill>
                  <a:srgbClr val="FFFFFF"/>
                </a:solidFill>
                <a:latin typeface="Times New Roman" panose="02020603050405020304"/>
              </a:rPr>
              <a:t>, свакако су били Аристотелова </a:t>
            </a:r>
            <a:r>
              <a:rPr lang="sr-Latn-RS" sz="2400" i="1">
                <a:solidFill>
                  <a:srgbClr val="FFFFFF"/>
                </a:solidFill>
                <a:latin typeface="Times New Roman" panose="02020603050405020304"/>
              </a:rPr>
              <a:t>Meteorologica</a:t>
            </a:r>
            <a:r>
              <a:rPr lang="sr-Latn-RS" sz="2400">
                <a:solidFill>
                  <a:srgbClr val="FFFFFF"/>
                </a:solidFill>
                <a:latin typeface="Times New Roman" panose="02020603050405020304"/>
              </a:rPr>
              <a:t> и </a:t>
            </a:r>
            <a:r>
              <a:rPr lang="sr-Latn-RS" sz="2400" i="1">
                <a:solidFill>
                  <a:srgbClr val="FFFFFF"/>
                </a:solidFill>
                <a:latin typeface="Times New Roman" panose="02020603050405020304"/>
              </a:rPr>
              <a:t>О знацима времена</a:t>
            </a:r>
            <a:r>
              <a:rPr lang="sr-Latn-RS" sz="2400">
                <a:solidFill>
                  <a:srgbClr val="FFFFFF"/>
                </a:solidFill>
                <a:latin typeface="Times New Roman" panose="02020603050405020304"/>
              </a:rPr>
              <a:t> (О знацима кише, ветра, олује и лепог времена - Περί σημεῖων ὑδάτων καὶ πνευμάτων καὶ χειμώνων καὶ εὐδιῶν), које се традиционално приписује Теофрасту из Ерезуса. Оно садржи најпотпунију листу таквих знакова у антици. Трећа </a:t>
            </a:r>
            <a:r>
              <a:rPr lang="" altLang="sr-Latn-RS" sz="2400">
                <a:solidFill>
                  <a:srgbClr val="FFFFFF"/>
                </a:solidFill>
                <a:latin typeface="Times New Roman" panose="02020603050405020304"/>
              </a:rPr>
              <a:t>je</a:t>
            </a:r>
            <a:r>
              <a:rPr lang="sr-Latn-RS" sz="2400">
                <a:solidFill>
                  <a:srgbClr val="FFFFFF"/>
                </a:solidFill>
                <a:latin typeface="Times New Roman" panose="02020603050405020304"/>
              </a:rPr>
              <a:t> </a:t>
            </a:r>
            <a:r>
              <a:rPr lang="sr-Latn-RS" sz="2400" i="1">
                <a:solidFill>
                  <a:srgbClr val="FFFFFF"/>
                </a:solidFill>
                <a:latin typeface="Times New Roman" panose="02020603050405020304"/>
              </a:rPr>
              <a:t>Диосемеја</a:t>
            </a:r>
            <a:r>
              <a:rPr lang="sr-Latn-RS" sz="2400">
                <a:solidFill>
                  <a:srgbClr val="FFFFFF"/>
                </a:solidFill>
                <a:latin typeface="Times New Roman" panose="02020603050405020304"/>
              </a:rPr>
              <a:t> (Διοσημεια – „прогнозе“ или „знаци Божији“, Зевс- Διας) дуга дидактичка песма грчког песника Арата из Солија (око 315. пре н.е. - око 240. пре н.е.), написана око 270. п.н.е., као део његовог поетског дела </a:t>
            </a:r>
            <a:r>
              <a:rPr lang="sr-Latn-RS" sz="2400" i="1">
                <a:solidFill>
                  <a:srgbClr val="FFFFFF"/>
                </a:solidFill>
                <a:latin typeface="Times New Roman" panose="02020603050405020304"/>
              </a:rPr>
              <a:t>Појаве</a:t>
            </a:r>
            <a:r>
              <a:rPr lang="sr-Latn-RS" sz="2400">
                <a:solidFill>
                  <a:srgbClr val="FFFFFF"/>
                </a:solidFill>
                <a:latin typeface="Times New Roman" panose="02020603050405020304"/>
              </a:rPr>
              <a:t>.</a:t>
            </a:r>
            <a:endParaRPr lang="sr-Latn-RS" sz="2400">
              <a:solidFill>
                <a:srgbClr val="FFFFFF"/>
              </a:solidFill>
              <a:latin typeface="Times New Roman" panose="0202060305040502030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CustomShape 1"/>
          <p:cNvSpPr/>
          <p:nvPr/>
        </p:nvSpPr>
        <p:spPr>
          <a:xfrm>
            <a:off x="457200" y="158400"/>
            <a:ext cx="8226720" cy="950040"/>
          </a:xfrm>
          <a:prstGeom prst="rect">
            <a:avLst/>
          </a:prstGeom>
          <a:noFill/>
          <a:ln>
            <a:noFill/>
          </a:ln>
        </p:spPr>
      </p:sp>
      <p:pic>
        <p:nvPicPr>
          <p:cNvPr id="564" name="Picture 563"/>
          <p:cNvPicPr/>
          <p:nvPr/>
        </p:nvPicPr>
        <p:blipFill>
          <a:blip r:embed="rId1"/>
          <a:stretch>
            <a:fillRect/>
          </a:stretch>
        </p:blipFill>
        <p:spPr>
          <a:xfrm>
            <a:off x="2974320" y="158400"/>
            <a:ext cx="3359520" cy="4759560"/>
          </a:xfrm>
          <a:prstGeom prst="rect">
            <a:avLst/>
          </a:prstGeom>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Picture 564"/>
          <p:cNvPicPr/>
          <p:nvPr/>
        </p:nvPicPr>
        <p:blipFill>
          <a:blip r:embed="rId1"/>
          <a:stretch>
            <a:fillRect/>
          </a:stretch>
        </p:blipFill>
        <p:spPr>
          <a:xfrm>
            <a:off x="5337720" y="149400"/>
            <a:ext cx="1285560" cy="857880"/>
          </a:xfrm>
          <a:prstGeom prst="rect">
            <a:avLst/>
          </a:prstGeom>
          <a:ln>
            <a:noFill/>
          </a:ln>
        </p:spPr>
      </p:pic>
      <p:sp>
        <p:nvSpPr>
          <p:cNvPr id="566" name="CustomShape 1"/>
          <p:cNvSpPr/>
          <p:nvPr/>
        </p:nvSpPr>
        <p:spPr>
          <a:xfrm>
            <a:off x="457200" y="205200"/>
            <a:ext cx="4015080" cy="4690080"/>
          </a:xfrm>
          <a:prstGeom prst="rect">
            <a:avLst/>
          </a:prstGeom>
          <a:noFill/>
          <a:ln>
            <a:noFill/>
          </a:ln>
        </p:spPr>
        <p:txBody>
          <a:bodyPr lIns="0" tIns="0" rIns="0" bIns="0"/>
          <a:p>
            <a:pPr algn="just">
              <a:lnSpc>
                <a:spcPct val="100000"/>
              </a:lnSpc>
            </a:pPr>
            <a:r>
              <a:rPr lang="sr-Latn-RS" sz="1400">
                <a:solidFill>
                  <a:srgbClr val="FFFFFF"/>
                </a:solidFill>
                <a:latin typeface="Times New Roman" panose="02020603050405020304"/>
                <a:ea typeface="Times New Roman" panose="02020603050405020304"/>
              </a:rPr>
              <a:t>Аристотелова </a:t>
            </a:r>
            <a:r>
              <a:rPr lang="sr-Latn-RS" sz="1400" i="1">
                <a:solidFill>
                  <a:srgbClr val="FFFFFF"/>
                </a:solidFill>
                <a:latin typeface="Times New Roman" panose="02020603050405020304"/>
                <a:ea typeface="Times New Roman" panose="02020603050405020304"/>
              </a:rPr>
              <a:t>Meteorologica </a:t>
            </a:r>
            <a:r>
              <a:rPr lang="sr-Latn-RS" sz="1400">
                <a:solidFill>
                  <a:srgbClr val="FFFFFF"/>
                </a:solidFill>
                <a:latin typeface="Times New Roman" panose="02020603050405020304"/>
                <a:ea typeface="Times New Roman" panose="02020603050405020304"/>
              </a:rPr>
              <a:t>(384–322 п.н.е.) разматра кишу, облаке, снег, град, грмљавину и муње, олује, росу, вихоре, халое и пархелије. Поред метеоролошких појава, Аристотел у својој књизи истражује и реке, изворе, обалну ерозију, земљотресе као и настанак и сланост мора. Велика разлика у односу на његове претходнике је што Аристотел покушава да објасни природу појава које истражује и представља. Такође, подвлачи да закључци и описи које излаже, нису засновани само на његовим запажањима, већ да користи и друге изворе. </a:t>
            </a:r>
            <a:endParaRPr lang="sr-Latn-RS" sz="1400">
              <a:solidFill>
                <a:srgbClr val="FFFFFF"/>
              </a:solidFill>
              <a:latin typeface="Times New Roman" panose="02020603050405020304"/>
              <a:ea typeface="Times New Roman" panose="02020603050405020304"/>
            </a:endParaRPr>
          </a:p>
        </p:txBody>
      </p:sp>
      <p:pic>
        <p:nvPicPr>
          <p:cNvPr id="567" name="Picture 566"/>
          <p:cNvPicPr/>
          <p:nvPr/>
        </p:nvPicPr>
        <p:blipFill>
          <a:blip r:embed="rId2"/>
          <a:stretch>
            <a:fillRect/>
          </a:stretch>
        </p:blipFill>
        <p:spPr>
          <a:xfrm>
            <a:off x="864000" y="2952000"/>
            <a:ext cx="3311280" cy="1871280"/>
          </a:xfrm>
          <a:prstGeom prst="rect">
            <a:avLst/>
          </a:prstGeom>
          <a:ln>
            <a:noFill/>
          </a:ln>
        </p:spPr>
      </p:pic>
      <p:pic>
        <p:nvPicPr>
          <p:cNvPr id="568" name="Picture 567"/>
          <p:cNvPicPr/>
          <p:nvPr/>
        </p:nvPicPr>
        <p:blipFill>
          <a:blip r:embed="rId3"/>
          <a:stretch>
            <a:fillRect/>
          </a:stretch>
        </p:blipFill>
        <p:spPr>
          <a:xfrm>
            <a:off x="7560000" y="0"/>
            <a:ext cx="1583280" cy="1367280"/>
          </a:xfrm>
          <a:prstGeom prst="rect">
            <a:avLst/>
          </a:prstGeom>
          <a:ln>
            <a:noFill/>
          </a:ln>
        </p:spPr>
      </p:pic>
      <p:pic>
        <p:nvPicPr>
          <p:cNvPr id="569" name="Picture 568"/>
          <p:cNvPicPr/>
          <p:nvPr/>
        </p:nvPicPr>
        <p:blipFill>
          <a:blip r:embed="rId4"/>
          <a:stretch>
            <a:fillRect/>
          </a:stretch>
        </p:blipFill>
        <p:spPr>
          <a:xfrm>
            <a:off x="4519080" y="1128600"/>
            <a:ext cx="3832200" cy="1678680"/>
          </a:xfrm>
          <a:prstGeom prst="rect">
            <a:avLst/>
          </a:prstGeom>
          <a:ln>
            <a:noFill/>
          </a:ln>
        </p:spPr>
      </p:pic>
      <p:pic>
        <p:nvPicPr>
          <p:cNvPr id="570" name="Picture 569"/>
          <p:cNvPicPr/>
          <p:nvPr/>
        </p:nvPicPr>
        <p:blipFill>
          <a:blip r:embed="rId5"/>
          <a:stretch>
            <a:fillRect/>
          </a:stretch>
        </p:blipFill>
        <p:spPr>
          <a:xfrm>
            <a:off x="4824000" y="2806200"/>
            <a:ext cx="3751560" cy="2161080"/>
          </a:xfrm>
          <a:prstGeom prst="rect">
            <a:avLst/>
          </a:prstGeom>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10912</Words>
  <Application>WPS Presentation</Application>
  <PresentationFormat/>
  <Paragraphs>111</Paragraphs>
  <Slides>31</Slides>
  <Notes>0</Notes>
  <HiddenSlides>0</HiddenSlides>
  <MMClips>0</MMClips>
  <ScaleCrop>false</ScaleCrop>
  <HeadingPairs>
    <vt:vector size="6" baseType="variant">
      <vt:variant>
        <vt:lpstr>已用的字体</vt:lpstr>
      </vt:variant>
      <vt:variant>
        <vt:i4>16</vt:i4>
      </vt:variant>
      <vt:variant>
        <vt:lpstr>主题</vt:lpstr>
      </vt:variant>
      <vt:variant>
        <vt:i4>15</vt:i4>
      </vt:variant>
      <vt:variant>
        <vt:lpstr>幻灯片标题</vt:lpstr>
      </vt:variant>
      <vt:variant>
        <vt:i4>31</vt:i4>
      </vt:variant>
    </vt:vector>
  </HeadingPairs>
  <TitlesOfParts>
    <vt:vector size="62" baseType="lpstr">
      <vt:lpstr>Arial</vt:lpstr>
      <vt:lpstr>SimSun</vt:lpstr>
      <vt:lpstr>Wingdings</vt:lpstr>
      <vt:lpstr>Arial</vt:lpstr>
      <vt:lpstr>StarSymbol</vt:lpstr>
      <vt:lpstr>Kedage</vt:lpstr>
      <vt:lpstr>Times New Roman</vt:lpstr>
      <vt:lpstr>Droid Sans Fallback</vt:lpstr>
      <vt:lpstr>Liberation Serif;Times New Roman</vt:lpstr>
      <vt:lpstr>DejaVu Sans</vt:lpstr>
      <vt:lpstr>FreeSans</vt:lpstr>
      <vt:lpstr>微软雅黑</vt:lpstr>
      <vt:lpstr>Arial Unicode MS</vt:lpstr>
      <vt:lpstr>文泉驿微米黑</vt:lpstr>
      <vt:lpstr>MT Extra</vt:lpstr>
      <vt:lpstr>Times New Roman</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mdimitrijevic</cp:lastModifiedBy>
  <cp:revision>2</cp:revision>
  <dcterms:created xsi:type="dcterms:W3CDTF">2023-04-07T20:11:33Z</dcterms:created>
  <dcterms:modified xsi:type="dcterms:W3CDTF">2023-04-07T20:11:33Z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1033-11.1.0.9126</vt:lpwstr>
  </property>
</Properties>
</file>