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7" r:id="rId6"/>
    <p:sldId id="259" r:id="rId7"/>
    <p:sldId id="266" r:id="rId8"/>
    <p:sldId id="265" r:id="rId9"/>
    <p:sldId id="268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838200"/>
            <a:ext cx="7391400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Cyrl-RS" sz="3200" b="1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Александар Томић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Милан Јеличић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Народна опсерваторија Астрономског друштва «Руђер Бошковић»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XII </a:t>
            </a: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конференција „Развој астрономије код Срба“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Београд, 2023.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28600"/>
            <a:ext cx="4267199" cy="6400800"/>
          </a:xfrm>
        </p:spPr>
      </p:pic>
      <p:sp>
        <p:nvSpPr>
          <p:cNvPr id="6" name="TextBox 5"/>
          <p:cNvSpPr txBox="1"/>
          <p:nvPr/>
        </p:nvSpPr>
        <p:spPr>
          <a:xfrm>
            <a:off x="5562600" y="5410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Томић</a:t>
            </a:r>
          </a:p>
          <a:p>
            <a:pPr algn="ctr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1947 - 2023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7"/>
            <a:ext cx="4114800" cy="2738213"/>
          </a:xfrm>
        </p:spPr>
      </p:pic>
      <p:sp>
        <p:nvSpPr>
          <p:cNvPr id="5" name="TextBox 4"/>
          <p:cNvSpPr txBox="1"/>
          <p:nvPr/>
        </p:nvSpPr>
        <p:spPr>
          <a:xfrm>
            <a:off x="290315" y="3164681"/>
            <a:ext cx="77630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1947. рођен у Славонској Пожеги.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авршио гимназију у Босанској Градишци и уписао физику на ПМФ-у.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1973. дипломирао физику.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1973. запослио се као предавач у Планетаријуму АДРБ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1975.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постао дипломирани астроном – астрофизичар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1975 – 2011. је био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члан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Уређивачког одбора ВАСИОНЕ, а 2005. и 2006. њен 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главни и одговорни уредник.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1977 – 1991. управ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 Народне опсерваторије и Планетаријума.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1983. објавио у Сарајеву књигу „Астрофотографија“ – фотографисање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небеских тела и појава. </a:t>
            </a:r>
          </a:p>
        </p:txBody>
      </p:sp>
    </p:spTree>
    <p:extLst>
      <p:ext uri="{BB962C8B-B14F-4D97-AF65-F5344CB8AC3E}">
        <p14:creationId xmlns:p14="http://schemas.microsoft.com/office/powerpoint/2010/main" val="16811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936752"/>
            <a:ext cx="7162800" cy="4445622"/>
          </a:xfrm>
        </p:spPr>
      </p:pic>
      <p:sp>
        <p:nvSpPr>
          <p:cNvPr id="6" name="TextBox 5"/>
          <p:cNvSpPr txBox="1"/>
          <p:nvPr/>
        </p:nvSpPr>
        <p:spPr>
          <a:xfrm>
            <a:off x="685800" y="5382374"/>
            <a:ext cx="739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Београдски астрономски викенд 9. јуни 1995.</a:t>
            </a:r>
          </a:p>
          <a:p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лева на десно: Велибор Ркаловић, Александар Томић, Лука Поповић, Милан Јеличић, Милан Димитријевић, Зоран Ивановић и Иштван Винце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554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1983. са Нинославом Чабрићем покренуо Београдски астрономски викенд. Ове 2023.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године ће се одржати 40. БАВ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7"/>
            <a:ext cx="4114800" cy="2738213"/>
          </a:xfrm>
        </p:spPr>
      </p:pic>
      <p:sp>
        <p:nvSpPr>
          <p:cNvPr id="5" name="TextBox 4"/>
          <p:cNvSpPr txBox="1"/>
          <p:nvPr/>
        </p:nvSpPr>
        <p:spPr>
          <a:xfrm>
            <a:off x="304800" y="3352800"/>
            <a:ext cx="863691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2010.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бавио гимназијском професуром астрономије и физике 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XIV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затим 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Класичној гимназији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2008. је 8 пута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штампан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средњошколски уџбеник астрономије који је написао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заједно са Миланом С.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Димитријевић (од тога по је по једно издање на 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мекедонском и албанском језику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2005. магистрирао астрофизику на Математичком факултету.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2010. докторирао у области Биомедицинског инжењерства на Машинском факултету.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 – 2012. радио на Машинском факултету.</a:t>
            </a: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Умро је 13. јуна 2023. године.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Сахрањен је на Новом бежанијском гробљу 16. јуна 2023. године.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1" y="381000"/>
            <a:ext cx="7836877" cy="5877658"/>
          </a:xfrm>
        </p:spPr>
      </p:pic>
      <p:sp>
        <p:nvSpPr>
          <p:cNvPr id="5" name="TextBox 4"/>
          <p:cNvSpPr txBox="1"/>
          <p:nvPr/>
        </p:nvSpPr>
        <p:spPr>
          <a:xfrm>
            <a:off x="2362200" y="625865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 Игор се опрашта од оца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7"/>
            <a:ext cx="4114800" cy="2738213"/>
          </a:xfrm>
        </p:spPr>
      </p:pic>
      <p:sp>
        <p:nvSpPr>
          <p:cNvPr id="5" name="TextBox 4"/>
          <p:cNvSpPr txBox="1"/>
          <p:nvPr/>
        </p:nvSpPr>
        <p:spPr>
          <a:xfrm>
            <a:off x="304800" y="3352800"/>
            <a:ext cx="857959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Остале активности:</a:t>
            </a:r>
          </a:p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Планетаријуму, за школе, курсеве астрономије и друге манифестације Друштва 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је одржао преко 2000 предавања.</a:t>
            </a:r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Организовао и водио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током 23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године такмичења из астрономије за ученике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основих и средњих школа. Са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Александром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Кубичелом 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Јеленом</a:t>
            </a:r>
            <a:b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Милоградов-Турин био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 душа „Покрета „Науку младима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 је предавач на 30 школа астрономије у Југославији, Чешкој и Словачкој.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Аутор је 180 радова из астрофизике, оптике, астрофотографије, ефемеридске и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метеорске астрономије, космогоније, механике, атомске физике, физике Сунца,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наногравитације, биофизике, биомедицинског инжењерства и историје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науке.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 Нинославом Чабрићем и Ђуром Коругом има неколико заштићених патената</a:t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биомедицине у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6" y="274638"/>
            <a:ext cx="8373080" cy="4754562"/>
          </a:xfrm>
        </p:spPr>
      </p:pic>
      <p:sp>
        <p:nvSpPr>
          <p:cNvPr id="5" name="TextBox 4"/>
          <p:cNvSpPr txBox="1"/>
          <p:nvPr/>
        </p:nvSpPr>
        <p:spPr>
          <a:xfrm>
            <a:off x="489438" y="51816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Породица Милке-Цине Томић, рођ. Безбрадица и Александра Томића. </a:t>
            </a:r>
            <a:r>
              <a:rPr lang="sr-Cyrl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Цине је син Игор, а до Аце ћерка Сандра. </a:t>
            </a:r>
            <a:r>
              <a:rPr lang="sr-Cyrl-R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змеђу су снаја и зет. Деда Аца има петоро унука.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Зову се:</a:t>
            </a:r>
            <a:r>
              <a:rPr lang="sr-Cyrl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Новак, Момчило, Давид, Милош и Лазар.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819400"/>
            <a:ext cx="8404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Драги Ацо,</a:t>
            </a:r>
          </a:p>
          <a:p>
            <a:pPr algn="ctr"/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и н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 ти је вечна слава.</a:t>
            </a:r>
            <a:endParaRPr lang="sr-Cyrl-R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17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378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Nesa</dc:creator>
  <cp:lastModifiedBy>Nesa</cp:lastModifiedBy>
  <cp:revision>50</cp:revision>
  <cp:lastPrinted>2023-04-13T09:14:16Z</cp:lastPrinted>
  <dcterms:created xsi:type="dcterms:W3CDTF">2006-08-16T00:00:00Z</dcterms:created>
  <dcterms:modified xsi:type="dcterms:W3CDTF">2023-04-19T20:05:24Z</dcterms:modified>
</cp:coreProperties>
</file>