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981200"/>
            <a:ext cx="7391400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r-Cyrl-RS" sz="2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Постсинопсис д</a:t>
            </a:r>
            <a:r>
              <a:rPr lang="ru-RU" sz="20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окументарног филма</a:t>
            </a:r>
            <a:endParaRPr lang="en-US" sz="14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Астрономског друштва «Руђер Бошковић»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ПОМРАЧЕЊЕ </a:t>
            </a:r>
            <a:r>
              <a:rPr lang="ru-RU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СУНЦА 20. МАЈА 1966.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Милан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Јеличић, Милан Мијић, Андрија Чубра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4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XII </a:t>
            </a:r>
            <a:r>
              <a:rPr lang="sr-Cyrl-R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конференција „Развој астрономије код Срба</a:t>
            </a:r>
            <a:r>
              <a:rPr lang="sr-Cyrl-RS" sz="1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r-Cyrl-RS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Београд, 2023.</a:t>
            </a:r>
            <a:endParaRPr lang="en-US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6018"/>
            <a:ext cx="818831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5943600"/>
            <a:ext cx="79597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9.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Професор Радован Данић, десно, са др Милошем Зеремским, географом.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96569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667000" y="5562600"/>
            <a:ext cx="383380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10.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Секретар Јован-Јово Ступар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" y="685800"/>
            <a:ext cx="811332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5364163"/>
            <a:ext cx="834192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11.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Непознати 2 са публиком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(Зиндан кула). </a:t>
            </a:r>
            <a:r>
              <a:rPr lang="sr-Cyrl-RS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 позадини је кров звоника цркве Ружице. Између је бедем са топовским отворима, који је 2002. замењен зупцима.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3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6117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5529626"/>
            <a:ext cx="7620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12.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Милан Поповић, први с лева, Зоран Иван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вић и Бранислав Геземан. У првом плану је Миле Лукић; иза њега је Професор Данић.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7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17877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57400" y="5562600"/>
            <a:ext cx="441909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13.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Бранислав Геземан, гледа у камеру.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1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4440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76600" y="5334000"/>
            <a:ext cx="22126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14.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Јован Грујић.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0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0577"/>
            <a:ext cx="812127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00400" y="5791200"/>
            <a:ext cx="254749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15.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Зоран Ивановић.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1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733800" cy="513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495800" y="3485440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16.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Прва страница списка сарадника Народне опсерваторије. Посматрачи помрачења чија су имена наведена у посматрачким извештајима у ВАСИОНИ 2/1966, су сарадници са редним бројевима 1-7, 10, и 17. Помињани посматрачи Живанко Ердевички и Милан Поповић нису </a:t>
            </a:r>
            <a:r>
              <a:rPr lang="ru-RU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полагали, или нису положили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испит за сарадника.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4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4208035" cy="4525963"/>
          </a:xfrm>
        </p:spPr>
      </p:pic>
      <p:sp>
        <p:nvSpPr>
          <p:cNvPr id="6" name="Rectangle 5"/>
          <p:cNvSpPr/>
          <p:nvPr/>
        </p:nvSpPr>
        <p:spPr>
          <a:xfrm>
            <a:off x="1037217" y="5486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 1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 Јанковић (1911- 1997)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9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723"/>
            <a:ext cx="3059084" cy="4530436"/>
          </a:xfrm>
        </p:spPr>
      </p:pic>
      <p:sp>
        <p:nvSpPr>
          <p:cNvPr id="3" name="Rectangle 2"/>
          <p:cNvSpPr/>
          <p:nvPr/>
        </p:nvSpPr>
        <p:spPr>
          <a:xfrm>
            <a:off x="1219200" y="49530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 1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Кубичела (1930-2017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октобра 1996. </a:t>
            </a:r>
            <a:endParaRPr lang="en-US" i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нац. конф. југосл. астронома,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гд.</a:t>
            </a:r>
            <a:r>
              <a:rPr lang="en-US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Снимио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Миодраг Дачић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3912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67000" y="6019800"/>
            <a:ext cx="2667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1. 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Драгослав Срејић.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esa\Desktop\Рад из ед мемоара\Фото за рад  АДРБ 1934-1920\Исправљена кула без зубац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" y="0"/>
            <a:ext cx="9187558" cy="69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2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4033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90800" y="571500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 2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Миленко Карановић, члан екипе на Отвеју ставља филтер на Цајс.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9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8321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19200" y="5791200"/>
            <a:ext cx="75438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3.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Живанко Ердевички, хронографско бележење снимања на Цајсу.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0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6733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81200" y="5715000"/>
            <a:ext cx="647700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71800" algn="ctr"/>
                <a:tab pos="5943600" algn="r"/>
              </a:tabLs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 4. 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Миле Лукић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снимао помрачење авионском камером.</a:t>
            </a:r>
            <a:endParaRPr lang="en-US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38200"/>
            <a:ext cx="811332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04801" y="5364163"/>
            <a:ext cx="84943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5.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Непознати 1, вероватно наш члан, ставља на М 65 Касегрен? заклон како  би његова  сенка побољшала видљивост пројекције Сунца кроз окулара. (Зиндан кула).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2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1303"/>
            <a:ext cx="797543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71600" y="5562600"/>
            <a:ext cx="6858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6.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Никола Живановић са Касегреном М 65 (Зиндан кула).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6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08321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19200" y="5491472"/>
            <a:ext cx="7391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7.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Непознати 02 у белој кошуљи, вероватно наш члан, публици је показивао помрачење панорамцем са филтером. (Зиндан кула).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2942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5800" y="5305380"/>
            <a:ext cx="800099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Сл. 8. </a:t>
            </a:r>
            <a:r>
              <a:rPr lang="ru-RU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Владан Спасић? први с лева са наочарима и бележницом, поред 50 мм рефрактора. (Зиндан кула).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0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384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Nesa</dc:creator>
  <cp:lastModifiedBy>Nesa</cp:lastModifiedBy>
  <cp:revision>23</cp:revision>
  <dcterms:created xsi:type="dcterms:W3CDTF">2006-08-16T00:00:00Z</dcterms:created>
  <dcterms:modified xsi:type="dcterms:W3CDTF">2023-04-19T20:24:28Z</dcterms:modified>
</cp:coreProperties>
</file>