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notesMasterIdLst>
    <p:notesMasterId r:id="rId67"/>
  </p:notesMasterIdLst>
  <p:sldIdLst>
    <p:sldId id="286" r:id="rId2"/>
    <p:sldId id="304" r:id="rId3"/>
    <p:sldId id="305" r:id="rId4"/>
    <p:sldId id="316" r:id="rId5"/>
    <p:sldId id="299" r:id="rId6"/>
    <p:sldId id="301" r:id="rId7"/>
    <p:sldId id="300" r:id="rId8"/>
    <p:sldId id="314" r:id="rId9"/>
    <p:sldId id="315" r:id="rId10"/>
    <p:sldId id="336" r:id="rId11"/>
    <p:sldId id="337" r:id="rId12"/>
    <p:sldId id="256" r:id="rId13"/>
    <p:sldId id="312" r:id="rId14"/>
    <p:sldId id="334" r:id="rId15"/>
    <p:sldId id="335" r:id="rId16"/>
    <p:sldId id="338" r:id="rId17"/>
    <p:sldId id="339" r:id="rId18"/>
    <p:sldId id="318" r:id="rId19"/>
    <p:sldId id="302" r:id="rId20"/>
    <p:sldId id="303" r:id="rId21"/>
    <p:sldId id="317" r:id="rId22"/>
    <p:sldId id="257" r:id="rId23"/>
    <p:sldId id="319" r:id="rId24"/>
    <p:sldId id="321" r:id="rId25"/>
    <p:sldId id="326" r:id="rId26"/>
    <p:sldId id="327" r:id="rId27"/>
    <p:sldId id="333" r:id="rId28"/>
    <p:sldId id="331" r:id="rId29"/>
    <p:sldId id="332" r:id="rId30"/>
    <p:sldId id="329" r:id="rId31"/>
    <p:sldId id="330" r:id="rId32"/>
    <p:sldId id="323" r:id="rId33"/>
    <p:sldId id="324" r:id="rId34"/>
    <p:sldId id="322" r:id="rId35"/>
    <p:sldId id="320" r:id="rId36"/>
    <p:sldId id="260" r:id="rId37"/>
    <p:sldId id="261" r:id="rId38"/>
    <p:sldId id="292" r:id="rId39"/>
    <p:sldId id="293" r:id="rId40"/>
    <p:sldId id="262" r:id="rId41"/>
    <p:sldId id="263" r:id="rId42"/>
    <p:sldId id="310" r:id="rId43"/>
    <p:sldId id="311" r:id="rId44"/>
    <p:sldId id="278" r:id="rId45"/>
    <p:sldId id="279" r:id="rId46"/>
    <p:sldId id="306" r:id="rId47"/>
    <p:sldId id="307" r:id="rId48"/>
    <p:sldId id="282" r:id="rId49"/>
    <p:sldId id="283" r:id="rId50"/>
    <p:sldId id="308" r:id="rId51"/>
    <p:sldId id="309" r:id="rId52"/>
    <p:sldId id="284" r:id="rId53"/>
    <p:sldId id="285" r:id="rId54"/>
    <p:sldId id="288" r:id="rId55"/>
    <p:sldId id="289" r:id="rId56"/>
    <p:sldId id="297" r:id="rId57"/>
    <p:sldId id="298" r:id="rId58"/>
    <p:sldId id="295" r:id="rId59"/>
    <p:sldId id="296" r:id="rId60"/>
    <p:sldId id="280" r:id="rId61"/>
    <p:sldId id="281" r:id="rId62"/>
    <p:sldId id="325" r:id="rId63"/>
    <p:sldId id="290" r:id="rId64"/>
    <p:sldId id="291" r:id="rId65"/>
    <p:sldId id="294" r:id="rId6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9289C-7F2E-4F00-BFC7-D3646B7C6256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313087-BA75-4472-A5D0-B39EF2E4B8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7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313087-BA75-4472-A5D0-B39EF2E4B8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5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88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36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850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341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4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3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34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361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88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4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03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05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3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04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77E712-D576-4DE5-9AFD-8C67D7817CF7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7FF22F3C-6D32-4FC2-A449-577D9E946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21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  <p:sldLayoutId id="2147483822" r:id="rId12"/>
    <p:sldLayoutId id="2147483823" r:id="rId13"/>
    <p:sldLayoutId id="2147483824" r:id="rId14"/>
    <p:sldLayoutId id="2147483825" r:id="rId15"/>
    <p:sldLayoutId id="2147483826" r:id="rId16"/>
    <p:sldLayoutId id="214748382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887BC-6FBD-2207-FC6C-3A6D5A1E2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76664"/>
            <a:ext cx="12192000" cy="3128854"/>
          </a:xfr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SVEMIR U SLIKARSTVU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5266A-506D-786B-DE14-B2FC9A7A24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2209799" y="4448400"/>
            <a:ext cx="9144000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40A4DA5D-41E9-974E-5F79-38BB383EB1BA}"/>
              </a:ext>
            </a:extLst>
          </p:cNvPr>
          <p:cNvSpPr/>
          <p:nvPr/>
        </p:nvSpPr>
        <p:spPr>
          <a:xfrm>
            <a:off x="10165404" y="129377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7CE95764-542A-1715-DB90-26B254B56808}"/>
              </a:ext>
            </a:extLst>
          </p:cNvPr>
          <p:cNvSpPr/>
          <p:nvPr/>
        </p:nvSpPr>
        <p:spPr>
          <a:xfrm>
            <a:off x="6760723" y="992221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DFFAE6BA-7BC6-B5A9-0824-860FA9570B41}"/>
              </a:ext>
            </a:extLst>
          </p:cNvPr>
          <p:cNvSpPr/>
          <p:nvPr/>
        </p:nvSpPr>
        <p:spPr>
          <a:xfrm>
            <a:off x="1653702" y="1293779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EA88FAE6-FB2A-4EAB-5ADC-CD9C8BE1707B}"/>
              </a:ext>
            </a:extLst>
          </p:cNvPr>
          <p:cNvSpPr/>
          <p:nvPr/>
        </p:nvSpPr>
        <p:spPr>
          <a:xfrm>
            <a:off x="1478604" y="5505855"/>
            <a:ext cx="807396" cy="59922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C87BA51C-8FEA-7579-33F3-05F8C54E7C71}"/>
              </a:ext>
            </a:extLst>
          </p:cNvPr>
          <p:cNvSpPr/>
          <p:nvPr/>
        </p:nvSpPr>
        <p:spPr>
          <a:xfrm>
            <a:off x="8842443" y="5359940"/>
            <a:ext cx="807396" cy="60591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F2EE1C52-84BF-A90D-7BB2-862CE6553BD4}"/>
              </a:ext>
            </a:extLst>
          </p:cNvPr>
          <p:cNvSpPr/>
          <p:nvPr/>
        </p:nvSpPr>
        <p:spPr>
          <a:xfrm>
            <a:off x="4649821" y="50514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CA7C2A70-FDCC-9265-8B1D-A55A0A6B2632}"/>
              </a:ext>
            </a:extLst>
          </p:cNvPr>
          <p:cNvSpPr/>
          <p:nvPr/>
        </p:nvSpPr>
        <p:spPr>
          <a:xfrm>
            <a:off x="4396902" y="295282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595F0CBB-90C9-FBA1-4A3D-1C83A122923D}"/>
              </a:ext>
            </a:extLst>
          </p:cNvPr>
          <p:cNvSpPr/>
          <p:nvPr/>
        </p:nvSpPr>
        <p:spPr>
          <a:xfrm>
            <a:off x="11147898" y="5662897"/>
            <a:ext cx="554476" cy="60591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6 Points 15">
            <a:extLst>
              <a:ext uri="{FF2B5EF4-FFF2-40B4-BE49-F238E27FC236}">
                <a16:creationId xmlns:a16="http://schemas.microsoft.com/office/drawing/2014/main" id="{EAEAEECB-053C-C481-F3CF-7A1669F994FC}"/>
              </a:ext>
            </a:extLst>
          </p:cNvPr>
          <p:cNvSpPr/>
          <p:nvPr/>
        </p:nvSpPr>
        <p:spPr>
          <a:xfrm>
            <a:off x="554476" y="4541091"/>
            <a:ext cx="564204" cy="55350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9AF06592-F3C0-D9F9-EB42-684634DE0193}"/>
              </a:ext>
            </a:extLst>
          </p:cNvPr>
          <p:cNvSpPr/>
          <p:nvPr/>
        </p:nvSpPr>
        <p:spPr>
          <a:xfrm>
            <a:off x="569067" y="480107"/>
            <a:ext cx="535021" cy="5447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7B37B5AB-46DE-A939-6F7B-C69A1F531BB8}"/>
              </a:ext>
            </a:extLst>
          </p:cNvPr>
          <p:cNvSpPr/>
          <p:nvPr/>
        </p:nvSpPr>
        <p:spPr>
          <a:xfrm>
            <a:off x="8842443" y="541610"/>
            <a:ext cx="564204" cy="421741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id="{818D1BA5-80BD-04B2-0399-2B596B4977E3}"/>
              </a:ext>
            </a:extLst>
          </p:cNvPr>
          <p:cNvSpPr/>
          <p:nvPr/>
        </p:nvSpPr>
        <p:spPr>
          <a:xfrm>
            <a:off x="6887185" y="4961047"/>
            <a:ext cx="496111" cy="51556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5351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6A6B2-9169-2A84-9517-3658BA4CA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9167"/>
            <a:ext cx="12192000" cy="112152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VEČE PRED POTOP, DŽON MARTIN, 1840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D0B15-277C-B99F-240A-B475E768E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4833257"/>
            <a:ext cx="10233800" cy="134370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DŽON MARTIN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(1789-1854), ENGLESKI SLIKAR, GRAVER I ILUSTRATOR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0A40BA7-96BF-F8E3-C508-9E49F1EE351A}"/>
              </a:ext>
            </a:extLst>
          </p:cNvPr>
          <p:cNvSpPr/>
          <p:nvPr/>
        </p:nvSpPr>
        <p:spPr>
          <a:xfrm>
            <a:off x="1120000" y="219269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62462D9B-0A09-ADA6-9D9D-3DA03603F1CE}"/>
              </a:ext>
            </a:extLst>
          </p:cNvPr>
          <p:cNvSpPr/>
          <p:nvPr/>
        </p:nvSpPr>
        <p:spPr>
          <a:xfrm>
            <a:off x="4105469" y="379755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BEA91BA7-CD4D-1799-526B-678669FD164B}"/>
              </a:ext>
            </a:extLst>
          </p:cNvPr>
          <p:cNvSpPr/>
          <p:nvPr/>
        </p:nvSpPr>
        <p:spPr>
          <a:xfrm>
            <a:off x="6885992" y="262190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6623097B-42C6-4E19-0383-58B2DFC8300A}"/>
              </a:ext>
            </a:extLst>
          </p:cNvPr>
          <p:cNvSpPr/>
          <p:nvPr/>
        </p:nvSpPr>
        <p:spPr>
          <a:xfrm>
            <a:off x="10412963" y="396551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D3E58E19-7012-2005-F5C9-C7669BB27490}"/>
              </a:ext>
            </a:extLst>
          </p:cNvPr>
          <p:cNvSpPr/>
          <p:nvPr/>
        </p:nvSpPr>
        <p:spPr>
          <a:xfrm>
            <a:off x="9974424" y="157687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56FB2C26-859A-20ED-AF97-A3D804FE08C0}"/>
              </a:ext>
            </a:extLst>
          </p:cNvPr>
          <p:cNvSpPr/>
          <p:nvPr/>
        </p:nvSpPr>
        <p:spPr>
          <a:xfrm>
            <a:off x="671804" y="5290458"/>
            <a:ext cx="541175" cy="6251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67117A6-8E31-43A9-91C5-9C3A96988EBD}"/>
              </a:ext>
            </a:extLst>
          </p:cNvPr>
          <p:cNvSpPr/>
          <p:nvPr/>
        </p:nvSpPr>
        <p:spPr>
          <a:xfrm>
            <a:off x="3284376" y="2304661"/>
            <a:ext cx="615820" cy="6829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9494D74C-CFBB-5914-4C57-FFFE0E7A0DE8}"/>
              </a:ext>
            </a:extLst>
          </p:cNvPr>
          <p:cNvSpPr/>
          <p:nvPr/>
        </p:nvSpPr>
        <p:spPr>
          <a:xfrm>
            <a:off x="9032032" y="3172408"/>
            <a:ext cx="475862" cy="6251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955BA376-D752-E998-51B1-7724E534E27D}"/>
              </a:ext>
            </a:extLst>
          </p:cNvPr>
          <p:cNvSpPr/>
          <p:nvPr/>
        </p:nvSpPr>
        <p:spPr>
          <a:xfrm>
            <a:off x="8752114" y="5915609"/>
            <a:ext cx="681135" cy="6251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DC22F95C-12D0-5402-D9C7-7433BACC6710}"/>
              </a:ext>
            </a:extLst>
          </p:cNvPr>
          <p:cNvSpPr/>
          <p:nvPr/>
        </p:nvSpPr>
        <p:spPr>
          <a:xfrm>
            <a:off x="335902" y="942391"/>
            <a:ext cx="475861" cy="5691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40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F1A8E-BC10-AF1E-7B9E-4AA464FFE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1207BF-09F1-EE31-F145-A21CD8A28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56800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082C-3244-5442-22DD-D5F50341E1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64850"/>
            <a:ext cx="12192000" cy="188716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VITLEJEMSKA ZVEZDA, </a:t>
            </a:r>
            <a:b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</a:b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ELIHU VEDER, 1879-80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1689B7-D644-3874-5646-08EC1772CC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760071"/>
            <a:ext cx="12192000" cy="1569397"/>
          </a:xfrm>
        </p:spPr>
        <p:txBody>
          <a:bodyPr/>
          <a:lstStyle/>
          <a:p>
            <a:pPr algn="ctr"/>
            <a:r>
              <a:rPr lang="en-US" b="1" dirty="0"/>
              <a:t>ELIHU VEDER</a:t>
            </a:r>
            <a:r>
              <a:rPr lang="en-US" dirty="0"/>
              <a:t> (1836-1923), AMERIČKI SLIKAR, SIMBOLISTA, ILUSTRATOR I PESNIK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BD9E30A-5187-872F-3310-51F37DE0E825}"/>
              </a:ext>
            </a:extLst>
          </p:cNvPr>
          <p:cNvSpPr/>
          <p:nvPr/>
        </p:nvSpPr>
        <p:spPr>
          <a:xfrm>
            <a:off x="7645940" y="275292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F51E8551-B959-8F0B-34DB-23A059136B11}"/>
              </a:ext>
            </a:extLst>
          </p:cNvPr>
          <p:cNvSpPr/>
          <p:nvPr/>
        </p:nvSpPr>
        <p:spPr>
          <a:xfrm>
            <a:off x="1436914" y="206469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AEC8DC37-732D-3922-5EC9-BDD8644E215A}"/>
              </a:ext>
            </a:extLst>
          </p:cNvPr>
          <p:cNvSpPr/>
          <p:nvPr/>
        </p:nvSpPr>
        <p:spPr>
          <a:xfrm>
            <a:off x="440987" y="4079133"/>
            <a:ext cx="768485" cy="6809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058B3678-94FC-5F59-E97F-89EC919F1E79}"/>
              </a:ext>
            </a:extLst>
          </p:cNvPr>
          <p:cNvSpPr/>
          <p:nvPr/>
        </p:nvSpPr>
        <p:spPr>
          <a:xfrm>
            <a:off x="4805464" y="3667328"/>
            <a:ext cx="768485" cy="6809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B1C5B73-F952-280A-DBB7-1C2D6A30E742}"/>
              </a:ext>
            </a:extLst>
          </p:cNvPr>
          <p:cNvSpPr/>
          <p:nvPr/>
        </p:nvSpPr>
        <p:spPr>
          <a:xfrm>
            <a:off x="10817157" y="1566152"/>
            <a:ext cx="749030" cy="6712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5A6DDDF-A5C0-CAFF-9D5B-3E6A24D6A970}"/>
              </a:ext>
            </a:extLst>
          </p:cNvPr>
          <p:cNvSpPr/>
          <p:nvPr/>
        </p:nvSpPr>
        <p:spPr>
          <a:xfrm>
            <a:off x="10145947" y="3688408"/>
            <a:ext cx="671210" cy="5252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672DC6B7-82E8-B009-DAE7-7C067C1427B6}"/>
              </a:ext>
            </a:extLst>
          </p:cNvPr>
          <p:cNvSpPr/>
          <p:nvPr/>
        </p:nvSpPr>
        <p:spPr>
          <a:xfrm>
            <a:off x="5723337" y="2259826"/>
            <a:ext cx="573932" cy="4815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55871AFC-0EB6-921D-CEAC-5755A0FA8E15}"/>
              </a:ext>
            </a:extLst>
          </p:cNvPr>
          <p:cNvSpPr/>
          <p:nvPr/>
        </p:nvSpPr>
        <p:spPr>
          <a:xfrm>
            <a:off x="3035030" y="3521413"/>
            <a:ext cx="515566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4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B099-CCCC-C317-0C89-7AB8D42E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F823CC-8F2C-1B4B-24F0-4920DBBC3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1551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9CEA8-C841-E2E2-B4A4-8D321B195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5943"/>
            <a:ext cx="12192000" cy="1800808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METEOR IZ 1860, FREDERIK EDVIN ČERČ, 1860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DC480-861D-2402-0613-5FD022EAA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309117"/>
            <a:ext cx="10233800" cy="867845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FREDERIK EDVIN ČERČ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(1826-1900), AMERIČKI SLIKAR PEJZAŽA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D274DF16-9562-C0CE-AAFC-132B9BCDCD98}"/>
              </a:ext>
            </a:extLst>
          </p:cNvPr>
          <p:cNvSpPr/>
          <p:nvPr/>
        </p:nvSpPr>
        <p:spPr>
          <a:xfrm>
            <a:off x="1287624" y="250993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D4819E1B-02DE-4F7B-B606-E76105023013}"/>
              </a:ext>
            </a:extLst>
          </p:cNvPr>
          <p:cNvSpPr/>
          <p:nvPr/>
        </p:nvSpPr>
        <p:spPr>
          <a:xfrm>
            <a:off x="3946849" y="390019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BDB03793-A8D7-763B-4DDC-16527F0BCF9C}"/>
              </a:ext>
            </a:extLst>
          </p:cNvPr>
          <p:cNvSpPr/>
          <p:nvPr/>
        </p:nvSpPr>
        <p:spPr>
          <a:xfrm>
            <a:off x="6979298" y="300445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AF5A679-99ED-9764-52FD-9A10421CB049}"/>
              </a:ext>
            </a:extLst>
          </p:cNvPr>
          <p:cNvSpPr/>
          <p:nvPr/>
        </p:nvSpPr>
        <p:spPr>
          <a:xfrm>
            <a:off x="10758196" y="414279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2ED10FD8-A917-1CCD-2181-82371DCB5F38}"/>
              </a:ext>
            </a:extLst>
          </p:cNvPr>
          <p:cNvSpPr/>
          <p:nvPr/>
        </p:nvSpPr>
        <p:spPr>
          <a:xfrm>
            <a:off x="10403633" y="178214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80747EA-1200-9051-BD75-3EAE364186CB}"/>
              </a:ext>
            </a:extLst>
          </p:cNvPr>
          <p:cNvSpPr/>
          <p:nvPr/>
        </p:nvSpPr>
        <p:spPr>
          <a:xfrm>
            <a:off x="5047861" y="2509935"/>
            <a:ext cx="606490" cy="59715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E7E7DE2E-32E8-9961-0ADD-8FF7C8D84BB6}"/>
              </a:ext>
            </a:extLst>
          </p:cNvPr>
          <p:cNvSpPr/>
          <p:nvPr/>
        </p:nvSpPr>
        <p:spPr>
          <a:xfrm>
            <a:off x="9181322" y="3275045"/>
            <a:ext cx="615821" cy="64381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AAFF2CC-CB28-A47B-B972-7A81D783D876}"/>
              </a:ext>
            </a:extLst>
          </p:cNvPr>
          <p:cNvSpPr/>
          <p:nvPr/>
        </p:nvSpPr>
        <p:spPr>
          <a:xfrm>
            <a:off x="597159" y="1390261"/>
            <a:ext cx="597159" cy="6064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D1F9A02-BBAE-EF3E-20DA-8FFBD4C3E79C}"/>
              </a:ext>
            </a:extLst>
          </p:cNvPr>
          <p:cNvSpPr/>
          <p:nvPr/>
        </p:nvSpPr>
        <p:spPr>
          <a:xfrm>
            <a:off x="298579" y="4558005"/>
            <a:ext cx="597159" cy="6064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E8083A09-B4CB-789D-2446-E523F40DD399}"/>
              </a:ext>
            </a:extLst>
          </p:cNvPr>
          <p:cNvSpPr/>
          <p:nvPr/>
        </p:nvSpPr>
        <p:spPr>
          <a:xfrm>
            <a:off x="3163077" y="2635898"/>
            <a:ext cx="606490" cy="7371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619155BC-D82F-9406-2324-3AF45AA4652D}"/>
              </a:ext>
            </a:extLst>
          </p:cNvPr>
          <p:cNvSpPr/>
          <p:nvPr/>
        </p:nvSpPr>
        <p:spPr>
          <a:xfrm>
            <a:off x="-774441" y="564502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6679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3EEAD-A39D-5539-1340-16899A67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6FB875-21F8-EA80-E085-77E7C7879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741469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FDA15-F74E-0653-77FC-FE207B02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03853"/>
            <a:ext cx="12192000" cy="1186835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KOMETA NAD PUSTINJOM U ARIZONI, ČENS KAFKA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0982F-CBB0-C675-68CD-8579608E4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4990127"/>
            <a:ext cx="10233800" cy="118683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ČENS KAFKA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AMERIČKI SLIKAR I FOTOGRAF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76A900D9-647C-496D-F8DD-E3A8642B21AE}"/>
              </a:ext>
            </a:extLst>
          </p:cNvPr>
          <p:cNvSpPr/>
          <p:nvPr/>
        </p:nvSpPr>
        <p:spPr>
          <a:xfrm>
            <a:off x="709127" y="278052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E0D46A7-5930-2927-9A6B-434D576B6658}"/>
              </a:ext>
            </a:extLst>
          </p:cNvPr>
          <p:cNvSpPr/>
          <p:nvPr/>
        </p:nvSpPr>
        <p:spPr>
          <a:xfrm>
            <a:off x="3853543" y="390952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E6E75F9-2CD6-446E-EDDE-E41D3CC65124}"/>
              </a:ext>
            </a:extLst>
          </p:cNvPr>
          <p:cNvSpPr/>
          <p:nvPr/>
        </p:nvSpPr>
        <p:spPr>
          <a:xfrm>
            <a:off x="6643396" y="245395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BEC8244F-D055-9710-E14A-0E8A377E7142}"/>
              </a:ext>
            </a:extLst>
          </p:cNvPr>
          <p:cNvSpPr/>
          <p:nvPr/>
        </p:nvSpPr>
        <p:spPr>
          <a:xfrm>
            <a:off x="10011747" y="412413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B0670C0D-EDA6-2325-A1F7-351037BC2868}"/>
              </a:ext>
            </a:extLst>
          </p:cNvPr>
          <p:cNvSpPr/>
          <p:nvPr/>
        </p:nvSpPr>
        <p:spPr>
          <a:xfrm>
            <a:off x="8938727" y="2752433"/>
            <a:ext cx="690465" cy="59725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1722E85B-7CB8-5848-9F0C-746D386DFFCC}"/>
              </a:ext>
            </a:extLst>
          </p:cNvPr>
          <p:cNvSpPr/>
          <p:nvPr/>
        </p:nvSpPr>
        <p:spPr>
          <a:xfrm>
            <a:off x="3079102" y="2668555"/>
            <a:ext cx="522514" cy="5598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7638D864-18C0-F57C-05B0-3EB0BEB5E353}"/>
              </a:ext>
            </a:extLst>
          </p:cNvPr>
          <p:cNvSpPr/>
          <p:nvPr/>
        </p:nvSpPr>
        <p:spPr>
          <a:xfrm>
            <a:off x="446477" y="5335360"/>
            <a:ext cx="783445" cy="69046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6D76BA0-7735-A92E-776D-9C0A001C454F}"/>
              </a:ext>
            </a:extLst>
          </p:cNvPr>
          <p:cNvSpPr/>
          <p:nvPr/>
        </p:nvSpPr>
        <p:spPr>
          <a:xfrm>
            <a:off x="11066106" y="1987420"/>
            <a:ext cx="550506" cy="68113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27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EE108-F20B-1CFE-4C60-2D2714DD9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A7E54C-AD2F-293D-39C0-76846898E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26231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8ED06-CBD0-A3D4-0E57-F08CB2579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5718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A7CBC-DEC2-3C07-7277-8BBE0E6F8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18"/>
            <a:ext cx="12192000" cy="6812281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NEKE OD, ZA NAS, NAJZNAČAJNIJIH ZVEZDA NAŠLE SU SVOJE MESTO NA SLIKARSKOM PLATNU: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JUTARNJA ZVEZDA, ZVEZDA DANICA, PLANETA VENERA, TAČNIJE NJEN TRANZIT - PRELAZ ISPRED SUNCA – JAVLJA SE 4 PUTA U 243 GODINE.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VENERIN PRELAZ POSLUŽIO JE ZA ODREĐIVANJE SUNČEVE PARALAKSE - UDALJENOSTI ZEMLJE OD SUNCA; POSMATRAO SE RADI ODREĐIVANJA GEOGRAFSKE DUŽINE, DOK JE EKSPEDICIJA DŽEJMSA KUKA POSMATRANJEM VENERINOG PRELAZA 1769. PRECIZNO ODREDILA POLOŽAJ TAHITIJA.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SKUP ZVEZDA NAZVAN PLEJADE IGRAO JE VAŽNU ULOGU U ODREĐIVANJU SEZONE PLOVIDBE U SREDOZEMNOM MORU: SEZONA PLOVIDBE POČINJALA JE NJIHOVIM UZDIZANJEM.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POLARNA ZVEZDA, SEVERNJAČA, NAJISTAKNUTIJA JE ZVEZDA PO KOJOJ SE OD NAJSTARIJIH VREMENA ORIJENTISALO.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</a:p>
        </p:txBody>
      </p:sp>
      <p:sp>
        <p:nvSpPr>
          <p:cNvPr id="4" name="Star: 4 Points 3">
            <a:extLst>
              <a:ext uri="{FF2B5EF4-FFF2-40B4-BE49-F238E27FC236}">
                <a16:creationId xmlns:a16="http://schemas.microsoft.com/office/drawing/2014/main" id="{23F4D204-15E2-4B5C-884B-5AFBFDC80671}"/>
              </a:ext>
            </a:extLst>
          </p:cNvPr>
          <p:cNvSpPr/>
          <p:nvPr/>
        </p:nvSpPr>
        <p:spPr>
          <a:xfrm>
            <a:off x="8733453" y="5915608"/>
            <a:ext cx="690465" cy="625151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E13C70F6-F9B9-E458-32D9-CB336447CB9A}"/>
              </a:ext>
            </a:extLst>
          </p:cNvPr>
          <p:cNvSpPr/>
          <p:nvPr/>
        </p:nvSpPr>
        <p:spPr>
          <a:xfrm>
            <a:off x="10972801" y="5915608"/>
            <a:ext cx="690465" cy="55983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F0EF54E2-0A64-8EE1-296F-6EFDCB666D9B}"/>
              </a:ext>
            </a:extLst>
          </p:cNvPr>
          <p:cNvSpPr/>
          <p:nvPr/>
        </p:nvSpPr>
        <p:spPr>
          <a:xfrm>
            <a:off x="6671387" y="5990252"/>
            <a:ext cx="559837" cy="62515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B703D7D2-D426-83FF-80FB-AEED1F9E9804}"/>
              </a:ext>
            </a:extLst>
          </p:cNvPr>
          <p:cNvSpPr/>
          <p:nvPr/>
        </p:nvSpPr>
        <p:spPr>
          <a:xfrm>
            <a:off x="3676260" y="5915608"/>
            <a:ext cx="625151" cy="6251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3589D09E-5FED-1C31-16FE-52DBD20C5EAE}"/>
              </a:ext>
            </a:extLst>
          </p:cNvPr>
          <p:cNvSpPr/>
          <p:nvPr/>
        </p:nvSpPr>
        <p:spPr>
          <a:xfrm>
            <a:off x="5365102" y="6195527"/>
            <a:ext cx="429208" cy="50385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F76D3527-14CF-C736-0CA2-CCAA1D644719}"/>
              </a:ext>
            </a:extLst>
          </p:cNvPr>
          <p:cNvSpPr/>
          <p:nvPr/>
        </p:nvSpPr>
        <p:spPr>
          <a:xfrm>
            <a:off x="334347" y="270588"/>
            <a:ext cx="503853" cy="4572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3C5A916-5E46-6DFD-9989-2E88FFF888FB}"/>
              </a:ext>
            </a:extLst>
          </p:cNvPr>
          <p:cNvSpPr/>
          <p:nvPr/>
        </p:nvSpPr>
        <p:spPr>
          <a:xfrm>
            <a:off x="9937102" y="5701003"/>
            <a:ext cx="401216" cy="2892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CBBAE99-E886-9CA8-89A9-DA28149D5C05}"/>
              </a:ext>
            </a:extLst>
          </p:cNvPr>
          <p:cNvSpPr/>
          <p:nvPr/>
        </p:nvSpPr>
        <p:spPr>
          <a:xfrm>
            <a:off x="1763486" y="6055567"/>
            <a:ext cx="363891" cy="2612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15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8C477-8DB2-FBF6-A91D-00E2C9546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5314" y="307910"/>
            <a:ext cx="12192000" cy="1334278"/>
          </a:xfrm>
        </p:spPr>
        <p:txBody>
          <a:bodyPr>
            <a:noAutofit/>
          </a:bodyPr>
          <a:lstStyle/>
          <a:p>
            <a:pPr algn="ctr"/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JUTARNJA ZVEZDA, JOZEF ŠERMENTOVSKI, 1874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BAE57-9AB5-12C2-8362-B7BA4A603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23722"/>
            <a:ext cx="12192000" cy="1334278"/>
          </a:xfrm>
        </p:spPr>
        <p:txBody>
          <a:bodyPr/>
          <a:lstStyle/>
          <a:p>
            <a:pPr marL="0" indent="0" algn="ctr">
              <a:buNone/>
            </a:pP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JOZEF ŠERMENTOVSKI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(1833-1876), POLJSKI SLIKAR PEJZAŽA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185F3F0C-7158-AF64-C547-8EC9673C1F89}"/>
              </a:ext>
            </a:extLst>
          </p:cNvPr>
          <p:cNvSpPr/>
          <p:nvPr/>
        </p:nvSpPr>
        <p:spPr>
          <a:xfrm>
            <a:off x="3788229" y="2196005"/>
            <a:ext cx="681134" cy="6498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0FE7315-2F6E-6273-B849-0A88DA2D06AD}"/>
              </a:ext>
            </a:extLst>
          </p:cNvPr>
          <p:cNvSpPr/>
          <p:nvPr/>
        </p:nvSpPr>
        <p:spPr>
          <a:xfrm>
            <a:off x="6204857" y="335698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8B7AFF4-AF59-255A-5209-F197D055D0E2}"/>
              </a:ext>
            </a:extLst>
          </p:cNvPr>
          <p:cNvSpPr/>
          <p:nvPr/>
        </p:nvSpPr>
        <p:spPr>
          <a:xfrm>
            <a:off x="1464906" y="329235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B65E94EA-CDD2-0B80-D07B-1253EAB049B3}"/>
              </a:ext>
            </a:extLst>
          </p:cNvPr>
          <p:cNvSpPr/>
          <p:nvPr/>
        </p:nvSpPr>
        <p:spPr>
          <a:xfrm>
            <a:off x="10632232" y="2018046"/>
            <a:ext cx="625151" cy="6158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700DA0AD-4EBB-B662-8768-2C92B7F460E3}"/>
              </a:ext>
            </a:extLst>
          </p:cNvPr>
          <p:cNvSpPr/>
          <p:nvPr/>
        </p:nvSpPr>
        <p:spPr>
          <a:xfrm>
            <a:off x="513184" y="1214296"/>
            <a:ext cx="699796" cy="6158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E5A096C-7AFB-EFEB-47FA-52A04751D86F}"/>
              </a:ext>
            </a:extLst>
          </p:cNvPr>
          <p:cNvSpPr/>
          <p:nvPr/>
        </p:nvSpPr>
        <p:spPr>
          <a:xfrm>
            <a:off x="9778482" y="3292352"/>
            <a:ext cx="1166326" cy="106233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C6C671E3-F227-23D5-A953-C0178D40F6D0}"/>
              </a:ext>
            </a:extLst>
          </p:cNvPr>
          <p:cNvSpPr/>
          <p:nvPr/>
        </p:nvSpPr>
        <p:spPr>
          <a:xfrm>
            <a:off x="8266922" y="2621902"/>
            <a:ext cx="681134" cy="53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1794255-CC54-2B10-CEE1-978B83718A3D}"/>
              </a:ext>
            </a:extLst>
          </p:cNvPr>
          <p:cNvSpPr/>
          <p:nvPr/>
        </p:nvSpPr>
        <p:spPr>
          <a:xfrm>
            <a:off x="3862873" y="4354688"/>
            <a:ext cx="606490" cy="39459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510D21CC-9034-DA75-7A4B-F8417CB071D4}"/>
              </a:ext>
            </a:extLst>
          </p:cNvPr>
          <p:cNvSpPr/>
          <p:nvPr/>
        </p:nvSpPr>
        <p:spPr>
          <a:xfrm>
            <a:off x="513184" y="4935894"/>
            <a:ext cx="578498" cy="49452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DE3AC318-D321-1991-5248-589EB713CF5E}"/>
              </a:ext>
            </a:extLst>
          </p:cNvPr>
          <p:cNvSpPr/>
          <p:nvPr/>
        </p:nvSpPr>
        <p:spPr>
          <a:xfrm>
            <a:off x="8061648" y="4532043"/>
            <a:ext cx="410547" cy="4599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506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FCA10-F5F1-ACDB-88EE-AF487C52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5718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25B09-E723-2A3F-F561-379A28FCA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5718"/>
            <a:ext cx="12192000" cy="681228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sr-Latn-R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IAKO JE ČVRSTO HODAO ZEMLJOM, ČOVEK JE ODUVEK BIO ZAGLEDAN U ZVEZDE.</a:t>
            </a: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POZNAT NAM JE NEBRA DISK, NAJSTARIJI ASTRONOMSKI SAT, NA KOJEM SU, KAKO SE SMATRA, PREDSTAVLJENI SUNCE, MESEC I ZVEZDE (KAO I SAZVEŽĐE PLEJADE), POZNATI SU NAM CRTEŽI IZ PEĆINE LASKO, ZA KOJE NAUČNICI VERUJU DA PREDSTAVLJAJU UDAR KOMETE OD PRE 15.500 GODINA.</a:t>
            </a:r>
            <a:endParaRPr lang="sr-Latn-R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PREMA ZVEZDAMA SE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ODUVEK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VLADALO, PLOVILO, PRORICALO, AŠIKOVALO.</a:t>
            </a: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ZVEZDE SU PRISUTNE U ČOVEKOVOM ŽIVOTU OD NJEGOVIH PRAPOČETAKA DO DANAS.</a:t>
            </a:r>
            <a:endParaRPr lang="sr-Latn-R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ČEMU TOLIKA FASCINACIJA?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DGOVOR MOŽDA MOŽE DA NAM 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 SLIKARSTV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O: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D9E4792B-B534-0627-B8A8-455363CBDB3C}"/>
              </a:ext>
            </a:extLst>
          </p:cNvPr>
          <p:cNvSpPr/>
          <p:nvPr/>
        </p:nvSpPr>
        <p:spPr>
          <a:xfrm>
            <a:off x="287694" y="6046236"/>
            <a:ext cx="550506" cy="40121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AE3C9ED6-B5A3-AD9B-74B0-AC8CAA842BA1}"/>
              </a:ext>
            </a:extLst>
          </p:cNvPr>
          <p:cNvSpPr/>
          <p:nvPr/>
        </p:nvSpPr>
        <p:spPr>
          <a:xfrm>
            <a:off x="206830" y="326570"/>
            <a:ext cx="550507" cy="485192"/>
          </a:xfrm>
          <a:prstGeom prst="star4">
            <a:avLst>
              <a:gd name="adj" fmla="val 10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445BCAFA-F14B-A016-F196-7CE6323559B2}"/>
              </a:ext>
            </a:extLst>
          </p:cNvPr>
          <p:cNvSpPr/>
          <p:nvPr/>
        </p:nvSpPr>
        <p:spPr>
          <a:xfrm>
            <a:off x="6447453" y="4982547"/>
            <a:ext cx="503853" cy="410547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55777357-2DC7-ED7E-8E4A-7CC8336579AD}"/>
              </a:ext>
            </a:extLst>
          </p:cNvPr>
          <p:cNvSpPr/>
          <p:nvPr/>
        </p:nvSpPr>
        <p:spPr>
          <a:xfrm>
            <a:off x="10935478" y="5728995"/>
            <a:ext cx="643812" cy="634481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FF9D8B84-7F86-4900-8A0F-06A0853A4FA3}"/>
              </a:ext>
            </a:extLst>
          </p:cNvPr>
          <p:cNvSpPr/>
          <p:nvPr/>
        </p:nvSpPr>
        <p:spPr>
          <a:xfrm>
            <a:off x="9666514" y="5393094"/>
            <a:ext cx="643812" cy="475861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546143A-47D4-A6E6-B77A-4505A2A12056}"/>
              </a:ext>
            </a:extLst>
          </p:cNvPr>
          <p:cNvSpPr/>
          <p:nvPr/>
        </p:nvSpPr>
        <p:spPr>
          <a:xfrm>
            <a:off x="8052318" y="5178490"/>
            <a:ext cx="503853" cy="4105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6 Points 9">
            <a:extLst>
              <a:ext uri="{FF2B5EF4-FFF2-40B4-BE49-F238E27FC236}">
                <a16:creationId xmlns:a16="http://schemas.microsoft.com/office/drawing/2014/main" id="{D5A6182D-A17F-FE87-E6F7-FE3BA527E3D5}"/>
              </a:ext>
            </a:extLst>
          </p:cNvPr>
          <p:cNvSpPr/>
          <p:nvPr/>
        </p:nvSpPr>
        <p:spPr>
          <a:xfrm>
            <a:off x="9260633" y="6116212"/>
            <a:ext cx="405882" cy="40121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09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D25E0-3BBE-8D3F-3F7A-945C29B1B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29EF9C-B8E2-5F53-364C-F3EC6FEF7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287593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61D5C-CE85-FB93-E79B-FC6613209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PLEJADE, ELIHU VEDER, 1885</a:t>
            </a:r>
            <a:endParaRPr lang="en-US" sz="6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3FED1-283E-8D9E-EAAB-D53DA8AA0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4F4FE598-086B-F50D-4C6F-D6E13620F788}"/>
              </a:ext>
            </a:extLst>
          </p:cNvPr>
          <p:cNvSpPr/>
          <p:nvPr/>
        </p:nvSpPr>
        <p:spPr>
          <a:xfrm>
            <a:off x="1959429" y="256591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E7C56582-3493-97DF-5776-69A62D71CC43}"/>
              </a:ext>
            </a:extLst>
          </p:cNvPr>
          <p:cNvSpPr/>
          <p:nvPr/>
        </p:nvSpPr>
        <p:spPr>
          <a:xfrm>
            <a:off x="4562669" y="462798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D339ACF-CA9E-7F99-6BF5-E818DBCADCF1}"/>
              </a:ext>
            </a:extLst>
          </p:cNvPr>
          <p:cNvSpPr/>
          <p:nvPr/>
        </p:nvSpPr>
        <p:spPr>
          <a:xfrm>
            <a:off x="9815804" y="256591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A9DA9BBB-ECDB-4D13-1F48-DE5621BB69AC}"/>
              </a:ext>
            </a:extLst>
          </p:cNvPr>
          <p:cNvSpPr/>
          <p:nvPr/>
        </p:nvSpPr>
        <p:spPr>
          <a:xfrm>
            <a:off x="8994710" y="50292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308EA19-6644-2CDF-4A80-CCBE5C06B6C4}"/>
              </a:ext>
            </a:extLst>
          </p:cNvPr>
          <p:cNvSpPr/>
          <p:nvPr/>
        </p:nvSpPr>
        <p:spPr>
          <a:xfrm>
            <a:off x="6335486" y="238863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9D4FF94-645F-26D6-F347-004DC540F381}"/>
              </a:ext>
            </a:extLst>
          </p:cNvPr>
          <p:cNvSpPr/>
          <p:nvPr/>
        </p:nvSpPr>
        <p:spPr>
          <a:xfrm>
            <a:off x="1287624" y="5691673"/>
            <a:ext cx="671805" cy="6202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0E4C187-0301-5C6B-90C7-DA75EEAF1C3C}"/>
              </a:ext>
            </a:extLst>
          </p:cNvPr>
          <p:cNvSpPr/>
          <p:nvPr/>
        </p:nvSpPr>
        <p:spPr>
          <a:xfrm>
            <a:off x="4259424" y="3153746"/>
            <a:ext cx="606489" cy="6531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244941A0-2238-E5F5-143B-196B0F5FDFF5}"/>
              </a:ext>
            </a:extLst>
          </p:cNvPr>
          <p:cNvSpPr/>
          <p:nvPr/>
        </p:nvSpPr>
        <p:spPr>
          <a:xfrm>
            <a:off x="8406882" y="3648269"/>
            <a:ext cx="606489" cy="6531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934485BE-9FD2-6889-0165-04E7C98851D4}"/>
              </a:ext>
            </a:extLst>
          </p:cNvPr>
          <p:cNvSpPr/>
          <p:nvPr/>
        </p:nvSpPr>
        <p:spPr>
          <a:xfrm>
            <a:off x="6885992" y="5169159"/>
            <a:ext cx="774441" cy="6202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1ABD41C8-EE23-3A0A-7E5B-74555F5F9AA4}"/>
              </a:ext>
            </a:extLst>
          </p:cNvPr>
          <p:cNvSpPr/>
          <p:nvPr/>
        </p:nvSpPr>
        <p:spPr>
          <a:xfrm>
            <a:off x="2873829" y="4516016"/>
            <a:ext cx="699795" cy="7464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A4615A5-662A-355C-43BC-2CFE791D36E6}"/>
              </a:ext>
            </a:extLst>
          </p:cNvPr>
          <p:cNvSpPr/>
          <p:nvPr/>
        </p:nvSpPr>
        <p:spPr>
          <a:xfrm>
            <a:off x="514739" y="41148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3A08AF34-85F3-AA2F-589C-6296BD660E74}"/>
              </a:ext>
            </a:extLst>
          </p:cNvPr>
          <p:cNvSpPr/>
          <p:nvPr/>
        </p:nvSpPr>
        <p:spPr>
          <a:xfrm>
            <a:off x="4105469" y="137159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8F912A1B-EA28-54F1-BF70-7E4EAAC72E53}"/>
              </a:ext>
            </a:extLst>
          </p:cNvPr>
          <p:cNvSpPr/>
          <p:nvPr/>
        </p:nvSpPr>
        <p:spPr>
          <a:xfrm>
            <a:off x="514739" y="182562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827CE881-23B4-CC51-CF9F-660663AA66E7}"/>
              </a:ext>
            </a:extLst>
          </p:cNvPr>
          <p:cNvSpPr/>
          <p:nvPr/>
        </p:nvSpPr>
        <p:spPr>
          <a:xfrm>
            <a:off x="8148734" y="159738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615281B0-119D-C0C6-416C-E353CACC40F4}"/>
              </a:ext>
            </a:extLst>
          </p:cNvPr>
          <p:cNvSpPr/>
          <p:nvPr/>
        </p:nvSpPr>
        <p:spPr>
          <a:xfrm>
            <a:off x="10879494" y="1690689"/>
            <a:ext cx="625151" cy="59531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B912F841-B0D4-4CC7-E969-EDFAB824A3C5}"/>
              </a:ext>
            </a:extLst>
          </p:cNvPr>
          <p:cNvSpPr/>
          <p:nvPr/>
        </p:nvSpPr>
        <p:spPr>
          <a:xfrm>
            <a:off x="6671388" y="1371599"/>
            <a:ext cx="578498" cy="6294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C777D09E-9C41-8164-E13B-EA5EA588DB0C}"/>
              </a:ext>
            </a:extLst>
          </p:cNvPr>
          <p:cNvSpPr/>
          <p:nvPr/>
        </p:nvSpPr>
        <p:spPr>
          <a:xfrm>
            <a:off x="6096000" y="4002833"/>
            <a:ext cx="618933" cy="6531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1A89B9F5-C34C-93F9-63BC-A61E56207FFB}"/>
              </a:ext>
            </a:extLst>
          </p:cNvPr>
          <p:cNvSpPr/>
          <p:nvPr/>
        </p:nvSpPr>
        <p:spPr>
          <a:xfrm>
            <a:off x="10719318" y="4394718"/>
            <a:ext cx="746449" cy="6064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F898AAB5-77E8-A225-B2B0-67C308F9EAFB}"/>
              </a:ext>
            </a:extLst>
          </p:cNvPr>
          <p:cNvSpPr/>
          <p:nvPr/>
        </p:nvSpPr>
        <p:spPr>
          <a:xfrm>
            <a:off x="11164077" y="5994967"/>
            <a:ext cx="746449" cy="62022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776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4BF7E-07E1-03FB-638D-F4D597B85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103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A218BB-8D9D-0E16-3288-D0969C20F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734685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F90C2-FF97-BC93-9DB4-EE0C0210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6411"/>
            <a:ext cx="12192000" cy="1334278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POLARNA ZVEZDA, LUIS RIKARDO FALERO, 1885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6398C-14BA-AD1A-8C69-587A6850A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4982547"/>
            <a:ext cx="10233800" cy="119441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LUIS RIKARDO FALERO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(1851-1896), ŠPANSKI SLIKAR</a:t>
            </a: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C56C99C-0E35-C3F8-4E07-4B04561C8ABB}"/>
              </a:ext>
            </a:extLst>
          </p:cNvPr>
          <p:cNvSpPr/>
          <p:nvPr/>
        </p:nvSpPr>
        <p:spPr>
          <a:xfrm>
            <a:off x="1259633" y="237930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B3A871A7-903E-6F84-9C41-78DBC4B1C9D0}"/>
              </a:ext>
            </a:extLst>
          </p:cNvPr>
          <p:cNvSpPr/>
          <p:nvPr/>
        </p:nvSpPr>
        <p:spPr>
          <a:xfrm>
            <a:off x="4879910" y="297646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067BD80-FC80-C2BC-34A6-452E3931948D}"/>
              </a:ext>
            </a:extLst>
          </p:cNvPr>
          <p:cNvSpPr/>
          <p:nvPr/>
        </p:nvSpPr>
        <p:spPr>
          <a:xfrm>
            <a:off x="7996335" y="32004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83F6252-A1D6-5DD1-A548-A2983916A2BA}"/>
              </a:ext>
            </a:extLst>
          </p:cNvPr>
          <p:cNvSpPr/>
          <p:nvPr/>
        </p:nvSpPr>
        <p:spPr>
          <a:xfrm>
            <a:off x="11019453" y="229533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17A81739-9F34-5B8F-6123-0E882BC96E17}"/>
              </a:ext>
            </a:extLst>
          </p:cNvPr>
          <p:cNvSpPr/>
          <p:nvPr/>
        </p:nvSpPr>
        <p:spPr>
          <a:xfrm>
            <a:off x="858416" y="5337110"/>
            <a:ext cx="709127" cy="6624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CD3F602-4FFC-0F25-3F5E-39D9F26C11E1}"/>
              </a:ext>
            </a:extLst>
          </p:cNvPr>
          <p:cNvSpPr/>
          <p:nvPr/>
        </p:nvSpPr>
        <p:spPr>
          <a:xfrm>
            <a:off x="3041779" y="3601616"/>
            <a:ext cx="606489" cy="5784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260DF4D2-06B0-39B1-ACE3-096E6263442D}"/>
              </a:ext>
            </a:extLst>
          </p:cNvPr>
          <p:cNvSpPr/>
          <p:nvPr/>
        </p:nvSpPr>
        <p:spPr>
          <a:xfrm>
            <a:off x="10954139" y="5850294"/>
            <a:ext cx="661245" cy="65129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D29A7CE-86B1-3711-DE39-B1A359F44023}"/>
              </a:ext>
            </a:extLst>
          </p:cNvPr>
          <p:cNvSpPr/>
          <p:nvPr/>
        </p:nvSpPr>
        <p:spPr>
          <a:xfrm>
            <a:off x="9937101" y="3722914"/>
            <a:ext cx="606489" cy="5784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5D2EE1E5-7FD6-93C6-21F7-7DE988011CC0}"/>
              </a:ext>
            </a:extLst>
          </p:cNvPr>
          <p:cNvSpPr/>
          <p:nvPr/>
        </p:nvSpPr>
        <p:spPr>
          <a:xfrm>
            <a:off x="6885992" y="2782370"/>
            <a:ext cx="709126" cy="51133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62E5294F-1F1A-987E-04A0-B8BA2327F991}"/>
              </a:ext>
            </a:extLst>
          </p:cNvPr>
          <p:cNvSpPr/>
          <p:nvPr/>
        </p:nvSpPr>
        <p:spPr>
          <a:xfrm>
            <a:off x="9321282" y="2146041"/>
            <a:ext cx="541175" cy="48519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18BE507-E316-FDAB-3214-9392628C45B4}"/>
              </a:ext>
            </a:extLst>
          </p:cNvPr>
          <p:cNvSpPr/>
          <p:nvPr/>
        </p:nvSpPr>
        <p:spPr>
          <a:xfrm>
            <a:off x="11258038" y="466433"/>
            <a:ext cx="384110" cy="4292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45DFA80-639E-89BB-542B-5F5C7BEAE9AE}"/>
              </a:ext>
            </a:extLst>
          </p:cNvPr>
          <p:cNvSpPr/>
          <p:nvPr/>
        </p:nvSpPr>
        <p:spPr>
          <a:xfrm>
            <a:off x="690464" y="947981"/>
            <a:ext cx="522515" cy="4292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B7CF2D4A-5B2E-DAE0-6635-837D213D3462}"/>
              </a:ext>
            </a:extLst>
          </p:cNvPr>
          <p:cNvSpPr/>
          <p:nvPr/>
        </p:nvSpPr>
        <p:spPr>
          <a:xfrm>
            <a:off x="3573624" y="2295331"/>
            <a:ext cx="541175" cy="41987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31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AB14E-B692-C5B7-7417-898BD525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46CDDC-F38F-774D-459D-B7E94AB42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069" y="0"/>
            <a:ext cx="4991878" cy="6858000"/>
          </a:xfrm>
        </p:spPr>
      </p:pic>
    </p:spTree>
    <p:extLst>
      <p:ext uri="{BB962C8B-B14F-4D97-AF65-F5344CB8AC3E}">
        <p14:creationId xmlns:p14="http://schemas.microsoft.com/office/powerpoint/2010/main" val="714532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CC7C1-2A87-DF08-78F5-6B92CA20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5718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2903B-BEC1-AC02-8392-26EA1E10F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just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PRIKAZIVANJE NOĆNOG NEBA NA SLIKAMA UOBIČAJENO JE I U ZAPADNOJ I U ISTOČNOJ UMETNOSTI.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SLIKE KOJE IMAJU NOĆNU SCENU KAO TEMU MOGU BITI RELIGIOZNE ILI ISTORIJSKE SLIKE, ŽANROVSKE SCENE, PORTRETI, PEJZAŽI ITD.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NEKA UMETNIČKA DELA UKLJUČUJU RELIGIOZNE ILI FANTAZIJSKE TEME KORISTEĆI KVALITET PRIGUŠENOG NOĆNOG SVETLA ZA STVARANJE MISTERIOZNE ATMOSFERE.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IZVOR OSVETLJENJA U NOĆNOJ SCENI - BILO DA JE U PITANJU MESEC ILI VEŠTAČKI IZVOR SVETLOSTI - MOŽE BITI PRIKAZAN DIREKTNO ILI BITI IMPLICIRAN KARAKTEROM I BOJOM SVETLOSTI KOJA SE REFLEKTUJE OD PRIKAZANIH SUBJEKATA.</a:t>
            </a:r>
          </a:p>
          <a:p>
            <a:pPr marL="0" indent="0" algn="just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C3A19E64-7E80-F26D-6953-9EF6FEF34077}"/>
              </a:ext>
            </a:extLst>
          </p:cNvPr>
          <p:cNvSpPr/>
          <p:nvPr/>
        </p:nvSpPr>
        <p:spPr>
          <a:xfrm>
            <a:off x="379445" y="409145"/>
            <a:ext cx="513184" cy="4674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3E224F1C-F108-3A96-92C2-B914AC6F47B2}"/>
              </a:ext>
            </a:extLst>
          </p:cNvPr>
          <p:cNvSpPr/>
          <p:nvPr/>
        </p:nvSpPr>
        <p:spPr>
          <a:xfrm>
            <a:off x="4534678" y="5486401"/>
            <a:ext cx="765110" cy="69046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5E29C7C5-BAED-E14A-5D11-AE16FDD8E44C}"/>
              </a:ext>
            </a:extLst>
          </p:cNvPr>
          <p:cNvSpPr/>
          <p:nvPr/>
        </p:nvSpPr>
        <p:spPr>
          <a:xfrm>
            <a:off x="6708710" y="5812971"/>
            <a:ext cx="765110" cy="69046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ACAD0FDC-EFEC-2E00-34E2-23C82C3C21FC}"/>
              </a:ext>
            </a:extLst>
          </p:cNvPr>
          <p:cNvSpPr/>
          <p:nvPr/>
        </p:nvSpPr>
        <p:spPr>
          <a:xfrm>
            <a:off x="10860833" y="5878286"/>
            <a:ext cx="625151" cy="625149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57610E7B-9A38-D5A5-B9FD-250036AC38DB}"/>
              </a:ext>
            </a:extLst>
          </p:cNvPr>
          <p:cNvSpPr/>
          <p:nvPr/>
        </p:nvSpPr>
        <p:spPr>
          <a:xfrm>
            <a:off x="8686801" y="5565711"/>
            <a:ext cx="765110" cy="6251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6E25BD9C-D974-F802-99BB-1D666ED3789B}"/>
              </a:ext>
            </a:extLst>
          </p:cNvPr>
          <p:cNvSpPr/>
          <p:nvPr/>
        </p:nvSpPr>
        <p:spPr>
          <a:xfrm>
            <a:off x="2911151" y="6082625"/>
            <a:ext cx="519403" cy="4861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7DA6D0EA-E47E-BCAA-75EF-4C7E7E145184}"/>
              </a:ext>
            </a:extLst>
          </p:cNvPr>
          <p:cNvSpPr/>
          <p:nvPr/>
        </p:nvSpPr>
        <p:spPr>
          <a:xfrm>
            <a:off x="5299788" y="363426"/>
            <a:ext cx="572278" cy="46746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7 Points 10">
            <a:extLst>
              <a:ext uri="{FF2B5EF4-FFF2-40B4-BE49-F238E27FC236}">
                <a16:creationId xmlns:a16="http://schemas.microsoft.com/office/drawing/2014/main" id="{6E487DD2-4335-8C98-B40D-53F178364111}"/>
              </a:ext>
            </a:extLst>
          </p:cNvPr>
          <p:cNvSpPr/>
          <p:nvPr/>
        </p:nvSpPr>
        <p:spPr>
          <a:xfrm>
            <a:off x="9069356" y="409145"/>
            <a:ext cx="572278" cy="46746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88B710E8-14E7-BE43-A0FB-B87977044D9B}"/>
              </a:ext>
            </a:extLst>
          </p:cNvPr>
          <p:cNvSpPr/>
          <p:nvPr/>
        </p:nvSpPr>
        <p:spPr>
          <a:xfrm>
            <a:off x="11374017" y="251461"/>
            <a:ext cx="438538" cy="5131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F49395E3-B30B-E0B1-902D-35A762993C72}"/>
              </a:ext>
            </a:extLst>
          </p:cNvPr>
          <p:cNvSpPr/>
          <p:nvPr/>
        </p:nvSpPr>
        <p:spPr>
          <a:xfrm>
            <a:off x="2911151" y="251461"/>
            <a:ext cx="572278" cy="46746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63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423D8-4929-7E54-3C9E-B6B2BD8A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66531"/>
            <a:ext cx="12192000" cy="2239347"/>
          </a:xfrm>
        </p:spPr>
        <p:txBody>
          <a:bodyPr>
            <a:noAutofit/>
          </a:bodyPr>
          <a:lstStyle/>
          <a:p>
            <a:pPr algn="ctr"/>
            <a:r>
              <a:rPr lang="sv-SE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PEJZAŽ OBASJAN MESEČINOM SA MOSTOM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ART VAN DER NER, </a:t>
            </a:r>
            <a:r>
              <a:rPr lang="sv-SE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1648–1650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3C832-E330-F560-1948-2DC26FC4A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486399"/>
            <a:ext cx="10233800" cy="6905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ART VAN DER NER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(1603-1677), HOLANDSKI SLIKAR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24147EB-C68E-B355-AA8C-933990A5CB2E}"/>
              </a:ext>
            </a:extLst>
          </p:cNvPr>
          <p:cNvSpPr/>
          <p:nvPr/>
        </p:nvSpPr>
        <p:spPr>
          <a:xfrm>
            <a:off x="1120000" y="311642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3202DF1-4797-9235-17D9-BBF1AED95E65}"/>
              </a:ext>
            </a:extLst>
          </p:cNvPr>
          <p:cNvSpPr/>
          <p:nvPr/>
        </p:nvSpPr>
        <p:spPr>
          <a:xfrm>
            <a:off x="4040155" y="439471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E7C22EA-CD37-3D1B-E2FB-63B843EAF170}"/>
              </a:ext>
            </a:extLst>
          </p:cNvPr>
          <p:cNvSpPr/>
          <p:nvPr/>
        </p:nvSpPr>
        <p:spPr>
          <a:xfrm>
            <a:off x="7557796" y="410546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B41B1C41-812F-AD47-EE77-78BDECE1BD78}"/>
              </a:ext>
            </a:extLst>
          </p:cNvPr>
          <p:cNvSpPr/>
          <p:nvPr/>
        </p:nvSpPr>
        <p:spPr>
          <a:xfrm>
            <a:off x="10702212" y="255192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9C4C8A6-8136-8B76-CEDF-82E4D19AFD37}"/>
              </a:ext>
            </a:extLst>
          </p:cNvPr>
          <p:cNvSpPr/>
          <p:nvPr/>
        </p:nvSpPr>
        <p:spPr>
          <a:xfrm>
            <a:off x="10941698" y="5169159"/>
            <a:ext cx="674914" cy="6905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1EEF5228-3806-0901-7C11-70D6F29AC48A}"/>
              </a:ext>
            </a:extLst>
          </p:cNvPr>
          <p:cNvSpPr/>
          <p:nvPr/>
        </p:nvSpPr>
        <p:spPr>
          <a:xfrm>
            <a:off x="681135" y="5486399"/>
            <a:ext cx="690465" cy="6905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C4E819C-BBBF-51F1-37A2-90415B85E2BA}"/>
              </a:ext>
            </a:extLst>
          </p:cNvPr>
          <p:cNvSpPr/>
          <p:nvPr/>
        </p:nvSpPr>
        <p:spPr>
          <a:xfrm>
            <a:off x="3293706" y="3545633"/>
            <a:ext cx="597159" cy="4851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E66AAA4-CF1A-0718-2CE3-2C27DE0FF43B}"/>
              </a:ext>
            </a:extLst>
          </p:cNvPr>
          <p:cNvSpPr/>
          <p:nvPr/>
        </p:nvSpPr>
        <p:spPr>
          <a:xfrm>
            <a:off x="6232849" y="3312367"/>
            <a:ext cx="597159" cy="5784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C6F94D2C-AAF4-56DC-AEFA-C553A5ED8D2B}"/>
              </a:ext>
            </a:extLst>
          </p:cNvPr>
          <p:cNvSpPr/>
          <p:nvPr/>
        </p:nvSpPr>
        <p:spPr>
          <a:xfrm>
            <a:off x="9619861" y="4030824"/>
            <a:ext cx="634481" cy="62515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0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8292F-05DB-B1F7-7F4E-B0E7EF423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1F3B35-2CB1-15DE-BA86-B24516429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70468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7642F-4173-CCB0-5828-4974AE85A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9578"/>
            <a:ext cx="12192000" cy="110111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MESEC IZNAD VODOPADA, UTAGAVA HIROŠIGA, </a:t>
            </a:r>
            <a:r>
              <a:rPr lang="en-US" sz="66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oko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1830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61464-AD1D-2B60-F214-2E8134FCC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075853"/>
            <a:ext cx="10233800" cy="110111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UTAGAVA HIROŠIGA 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(1797-1858), JAPANSKI SLIKAR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022C3A1-BE46-A6E6-249D-2B87DD759D20}"/>
              </a:ext>
            </a:extLst>
          </p:cNvPr>
          <p:cNvSpPr/>
          <p:nvPr/>
        </p:nvSpPr>
        <p:spPr>
          <a:xfrm>
            <a:off x="1017037" y="236997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1F2627E-45A3-A18C-5CB1-8D7D8D78C102}"/>
              </a:ext>
            </a:extLst>
          </p:cNvPr>
          <p:cNvSpPr/>
          <p:nvPr/>
        </p:nvSpPr>
        <p:spPr>
          <a:xfrm>
            <a:off x="3704253" y="428275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E0AD75B8-F61C-186D-1226-0E6C29E899B8}"/>
              </a:ext>
            </a:extLst>
          </p:cNvPr>
          <p:cNvSpPr/>
          <p:nvPr/>
        </p:nvSpPr>
        <p:spPr>
          <a:xfrm>
            <a:off x="6326155" y="307910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EB88C6E-9BF9-A277-B44C-7E865B9774E3}"/>
              </a:ext>
            </a:extLst>
          </p:cNvPr>
          <p:cNvSpPr/>
          <p:nvPr/>
        </p:nvSpPr>
        <p:spPr>
          <a:xfrm>
            <a:off x="9806473" y="302496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287BDA0-CC6D-F6EF-110D-AE31E394D814}"/>
              </a:ext>
            </a:extLst>
          </p:cNvPr>
          <p:cNvSpPr/>
          <p:nvPr/>
        </p:nvSpPr>
        <p:spPr>
          <a:xfrm>
            <a:off x="4152122" y="247261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6562B94-2EED-A48E-9FE3-FBF9CE847622}"/>
              </a:ext>
            </a:extLst>
          </p:cNvPr>
          <p:cNvSpPr/>
          <p:nvPr/>
        </p:nvSpPr>
        <p:spPr>
          <a:xfrm>
            <a:off x="457200" y="536345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0D202F3-54B0-7FEF-710A-2BC3DE923C97}"/>
              </a:ext>
            </a:extLst>
          </p:cNvPr>
          <p:cNvSpPr/>
          <p:nvPr/>
        </p:nvSpPr>
        <p:spPr>
          <a:xfrm>
            <a:off x="10896600" y="536345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B846D18-1EC0-C866-4763-1A423DD57D60}"/>
              </a:ext>
            </a:extLst>
          </p:cNvPr>
          <p:cNvSpPr/>
          <p:nvPr/>
        </p:nvSpPr>
        <p:spPr>
          <a:xfrm>
            <a:off x="2286000" y="3939365"/>
            <a:ext cx="559837" cy="53932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552AAE6-73B1-9E85-83BE-767A264C47A7}"/>
              </a:ext>
            </a:extLst>
          </p:cNvPr>
          <p:cNvSpPr/>
          <p:nvPr/>
        </p:nvSpPr>
        <p:spPr>
          <a:xfrm>
            <a:off x="8556171" y="4282751"/>
            <a:ext cx="513184" cy="4292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7E55666-841A-2A4C-0C66-EED4144C4780}"/>
              </a:ext>
            </a:extLst>
          </p:cNvPr>
          <p:cNvSpPr/>
          <p:nvPr/>
        </p:nvSpPr>
        <p:spPr>
          <a:xfrm>
            <a:off x="8061649" y="2547257"/>
            <a:ext cx="625151" cy="53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9609D65F-2833-CE85-DD38-61C0D11462E3}"/>
              </a:ext>
            </a:extLst>
          </p:cNvPr>
          <p:cNvSpPr/>
          <p:nvPr/>
        </p:nvSpPr>
        <p:spPr>
          <a:xfrm>
            <a:off x="5561045" y="5784979"/>
            <a:ext cx="675855" cy="65324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0DFF4DCE-E845-8553-762F-474B3C236EB4}"/>
              </a:ext>
            </a:extLst>
          </p:cNvPr>
          <p:cNvSpPr/>
          <p:nvPr/>
        </p:nvSpPr>
        <p:spPr>
          <a:xfrm>
            <a:off x="7688425" y="6111599"/>
            <a:ext cx="494522" cy="36214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88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A295-87C7-BA5B-1CC6-BA45EC2A2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C882CB-539E-6C87-59A7-13D52B24C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95" y="0"/>
            <a:ext cx="4320072" cy="6858000"/>
          </a:xfrm>
        </p:spPr>
      </p:pic>
    </p:spTree>
    <p:extLst>
      <p:ext uri="{BB962C8B-B14F-4D97-AF65-F5344CB8AC3E}">
        <p14:creationId xmlns:p14="http://schemas.microsoft.com/office/powerpoint/2010/main" val="3968869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C02BE-0C64-1DCB-D549-610B8025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5719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8ACB5-AAB8-3296-FE1E-ABB38BBC14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260424" cy="6923314"/>
          </a:xfrm>
        </p:spPr>
        <p:txBody>
          <a:bodyPr/>
          <a:lstStyle/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SLIKARSTVO JE JEDAN OD NAJSTARIJIH VIDOVA ČOVEKOVOG IZRAŽAVANJA, NAČIN DA OSLOBODI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SAMOGA SEBE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OSTVARI KONTAKT SA STVARNOŠĆU, SPOZNA SAMOGA SEBE I SVET.</a:t>
            </a: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SVEMIR, KAO NEIZBEŽAN I VEČAN, KONSTANTAN JE IZVOR PROMENA, BORBI I STRADANJA (ZVEZDA I GALAKSIJA), UZDIZANJA I RAĐANJA. SAVRŠENA JE PARALELA ZA ČOVEKOV ŽIVOT.</a:t>
            </a: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NE SAMO DA JE U NJEMU PRONALAZIO HRABROST I USTRAJNOST, UTEHU I LEPOTU, VEĆ I ODGOVORE NA MNOGA MITSKA, ISTORIJSKA I NAUČNA PITANJA…</a:t>
            </a: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KAKO SE ČOVEK ODVAJKADA NAJLAKŠE IZRAŽAVAO KROZ SLIKE, TAKO I NE ČUDI ŠTO SU SLIKE NJEGOV NAJSTARIJI PRATILAC KROZ ŽIVOT. KROZ SUOČAVANJE SA VIŠIM, SNAŽNIJIM, OPASNIJIM I ISTRAJNIJIM OD SEBE, ČOVEK JE PRONALAZIO SVOJE MESTO U SVETU (SVEMIRU) I O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TKRI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VAO SOPSTVENE VREDNOSTI.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637CCB8-7B74-132C-CAE3-43D39FF30B51}"/>
              </a:ext>
            </a:extLst>
          </p:cNvPr>
          <p:cNvSpPr/>
          <p:nvPr/>
        </p:nvSpPr>
        <p:spPr>
          <a:xfrm>
            <a:off x="315686" y="233265"/>
            <a:ext cx="522514" cy="44787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1CF70BC4-9C7A-343D-2114-0F1D830EABD7}"/>
              </a:ext>
            </a:extLst>
          </p:cNvPr>
          <p:cNvSpPr/>
          <p:nvPr/>
        </p:nvSpPr>
        <p:spPr>
          <a:xfrm>
            <a:off x="6494106" y="6102221"/>
            <a:ext cx="541176" cy="606490"/>
          </a:xfrm>
          <a:prstGeom prst="star4">
            <a:avLst>
              <a:gd name="adj" fmla="val 88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7F4282E6-7D29-6181-85AB-9676EE545620}"/>
              </a:ext>
            </a:extLst>
          </p:cNvPr>
          <p:cNvSpPr/>
          <p:nvPr/>
        </p:nvSpPr>
        <p:spPr>
          <a:xfrm>
            <a:off x="8264588" y="6111551"/>
            <a:ext cx="681135" cy="60649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B4572B43-F057-D25D-F7D9-95F0E35B0007}"/>
              </a:ext>
            </a:extLst>
          </p:cNvPr>
          <p:cNvSpPr/>
          <p:nvPr/>
        </p:nvSpPr>
        <p:spPr>
          <a:xfrm>
            <a:off x="10856165" y="6046235"/>
            <a:ext cx="681135" cy="51318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19510D22-FC25-9BC7-7C8A-C377AD48A396}"/>
              </a:ext>
            </a:extLst>
          </p:cNvPr>
          <p:cNvSpPr/>
          <p:nvPr/>
        </p:nvSpPr>
        <p:spPr>
          <a:xfrm>
            <a:off x="9792474" y="6046235"/>
            <a:ext cx="541176" cy="42921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762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1385A-1CD6-031E-C2D8-71DCD92E6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037"/>
            <a:ext cx="12192000" cy="970481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ZVEZDANA NOĆ, ŽAN FRANSOA MILE, 1850-65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56CAE-1F76-6F7A-EF6B-653691702D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439747"/>
            <a:ext cx="10233800" cy="73721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ŽAN FRANSOA MILE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(1814-1875), FRANCUSKI SLIKAR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DEEA8F3C-6B38-6A1B-37BD-DE171EBFFA7C}"/>
              </a:ext>
            </a:extLst>
          </p:cNvPr>
          <p:cNvSpPr/>
          <p:nvPr/>
        </p:nvSpPr>
        <p:spPr>
          <a:xfrm>
            <a:off x="923731" y="252859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0AA2E0E6-699E-59BA-4398-6095996973B6}"/>
              </a:ext>
            </a:extLst>
          </p:cNvPr>
          <p:cNvSpPr/>
          <p:nvPr/>
        </p:nvSpPr>
        <p:spPr>
          <a:xfrm>
            <a:off x="3629608" y="405881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5DC3DD6A-7C82-D8C9-AB97-178649471A27}"/>
              </a:ext>
            </a:extLst>
          </p:cNvPr>
          <p:cNvSpPr/>
          <p:nvPr/>
        </p:nvSpPr>
        <p:spPr>
          <a:xfrm>
            <a:off x="6792686" y="323772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A69712C-B4E9-F430-19C7-B18C18AC2C1B}"/>
              </a:ext>
            </a:extLst>
          </p:cNvPr>
          <p:cNvSpPr/>
          <p:nvPr/>
        </p:nvSpPr>
        <p:spPr>
          <a:xfrm>
            <a:off x="10422294" y="310709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574B6C7-0184-B06E-FDE0-9527DD3EBE17}"/>
              </a:ext>
            </a:extLst>
          </p:cNvPr>
          <p:cNvSpPr/>
          <p:nvPr/>
        </p:nvSpPr>
        <p:spPr>
          <a:xfrm>
            <a:off x="4702629" y="231399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9D33146E-10D6-17D0-A278-2C4E8938F1F0}"/>
              </a:ext>
            </a:extLst>
          </p:cNvPr>
          <p:cNvSpPr/>
          <p:nvPr/>
        </p:nvSpPr>
        <p:spPr>
          <a:xfrm>
            <a:off x="373224" y="529978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90250B6C-6D2E-AC70-5C28-BA89A7324A29}"/>
              </a:ext>
            </a:extLst>
          </p:cNvPr>
          <p:cNvSpPr/>
          <p:nvPr/>
        </p:nvSpPr>
        <p:spPr>
          <a:xfrm>
            <a:off x="662473" y="681037"/>
            <a:ext cx="457527" cy="4572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51A389B-4EC7-5EFE-826E-8ABC52186EDC}"/>
              </a:ext>
            </a:extLst>
          </p:cNvPr>
          <p:cNvSpPr/>
          <p:nvPr/>
        </p:nvSpPr>
        <p:spPr>
          <a:xfrm>
            <a:off x="11109976" y="508371"/>
            <a:ext cx="541176" cy="5692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BD6D039-C390-5EEA-DBF0-6ECC080EE3F4}"/>
              </a:ext>
            </a:extLst>
          </p:cNvPr>
          <p:cNvSpPr/>
          <p:nvPr/>
        </p:nvSpPr>
        <p:spPr>
          <a:xfrm>
            <a:off x="8845420" y="4404049"/>
            <a:ext cx="597160" cy="56916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D88547D5-3636-A435-BC23-13B6773982CA}"/>
              </a:ext>
            </a:extLst>
          </p:cNvPr>
          <p:cNvSpPr/>
          <p:nvPr/>
        </p:nvSpPr>
        <p:spPr>
          <a:xfrm>
            <a:off x="8556171" y="2603241"/>
            <a:ext cx="699796" cy="46653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7A3EDC5A-EDFE-8FFE-5B8A-60558DE1F99A}"/>
              </a:ext>
            </a:extLst>
          </p:cNvPr>
          <p:cNvSpPr/>
          <p:nvPr/>
        </p:nvSpPr>
        <p:spPr>
          <a:xfrm>
            <a:off x="10879494" y="5698745"/>
            <a:ext cx="748004" cy="639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407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4076E-332D-443F-17D9-47FF75446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122026-D606-2C9E-AFFB-46FF946D9D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77453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C4103-0C12-19F9-0292-3D323BEA5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8418"/>
            <a:ext cx="12192000" cy="1362270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ZVEZDANO NEBO, POKUŠAJ, VENZEL HABLIK, 1909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7E62B-FD49-9920-B2CF-E1F6CD6A3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195303"/>
            <a:ext cx="10233800" cy="98165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VENZEL HABLIK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(1881-1934), ČEŠKI SLIKAR, ARHITEKTA, DIZAJNER, GRAFIČAR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310A3D9-F84E-2BAE-19E5-0B657F3C640A}"/>
              </a:ext>
            </a:extLst>
          </p:cNvPr>
          <p:cNvSpPr/>
          <p:nvPr/>
        </p:nvSpPr>
        <p:spPr>
          <a:xfrm>
            <a:off x="830424" y="332169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46432B5F-F782-72E8-27CB-F29A242E6AA9}"/>
              </a:ext>
            </a:extLst>
          </p:cNvPr>
          <p:cNvSpPr/>
          <p:nvPr/>
        </p:nvSpPr>
        <p:spPr>
          <a:xfrm>
            <a:off x="4488024" y="212738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6F387D4E-5AC1-B2A8-4D82-CF1B3459199E}"/>
              </a:ext>
            </a:extLst>
          </p:cNvPr>
          <p:cNvSpPr/>
          <p:nvPr/>
        </p:nvSpPr>
        <p:spPr>
          <a:xfrm>
            <a:off x="7996335" y="362027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3C90A2C-522F-A7C5-1A32-1CD42BC9C086}"/>
              </a:ext>
            </a:extLst>
          </p:cNvPr>
          <p:cNvSpPr/>
          <p:nvPr/>
        </p:nvSpPr>
        <p:spPr>
          <a:xfrm>
            <a:off x="10758196" y="145183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8771CDA2-A914-1366-B361-DF6FC83241CA}"/>
              </a:ext>
            </a:extLst>
          </p:cNvPr>
          <p:cNvSpPr/>
          <p:nvPr/>
        </p:nvSpPr>
        <p:spPr>
          <a:xfrm>
            <a:off x="10487608" y="3778898"/>
            <a:ext cx="615821" cy="57475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21FB0D0-F723-54EF-3931-AA1E25995C1E}"/>
              </a:ext>
            </a:extLst>
          </p:cNvPr>
          <p:cNvSpPr/>
          <p:nvPr/>
        </p:nvSpPr>
        <p:spPr>
          <a:xfrm>
            <a:off x="6876661" y="2528596"/>
            <a:ext cx="699796" cy="5131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DF0ABA87-D614-282F-F2D0-7C7DCBE739FA}"/>
              </a:ext>
            </a:extLst>
          </p:cNvPr>
          <p:cNvSpPr/>
          <p:nvPr/>
        </p:nvSpPr>
        <p:spPr>
          <a:xfrm>
            <a:off x="2491272" y="2258008"/>
            <a:ext cx="475861" cy="5411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40B51FC9-9381-1304-A0FB-6A5F9A869701}"/>
              </a:ext>
            </a:extLst>
          </p:cNvPr>
          <p:cNvSpPr/>
          <p:nvPr/>
        </p:nvSpPr>
        <p:spPr>
          <a:xfrm>
            <a:off x="3470988" y="3900196"/>
            <a:ext cx="724678" cy="6344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B80E9410-964F-09AC-384F-78BDA58EA985}"/>
              </a:ext>
            </a:extLst>
          </p:cNvPr>
          <p:cNvSpPr/>
          <p:nvPr/>
        </p:nvSpPr>
        <p:spPr>
          <a:xfrm>
            <a:off x="5812971" y="3993502"/>
            <a:ext cx="513184" cy="3601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780A69AB-062F-352B-0F92-E08235339128}"/>
              </a:ext>
            </a:extLst>
          </p:cNvPr>
          <p:cNvSpPr/>
          <p:nvPr/>
        </p:nvSpPr>
        <p:spPr>
          <a:xfrm>
            <a:off x="9377265" y="2752529"/>
            <a:ext cx="485192" cy="51318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D5C35A0E-A63C-5F4A-516D-8EE5F8248F58}"/>
              </a:ext>
            </a:extLst>
          </p:cNvPr>
          <p:cNvSpPr/>
          <p:nvPr/>
        </p:nvSpPr>
        <p:spPr>
          <a:xfrm>
            <a:off x="525625" y="5631120"/>
            <a:ext cx="625149" cy="6298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1661DA55-22F1-DB67-88DF-BEC283984ECB}"/>
              </a:ext>
            </a:extLst>
          </p:cNvPr>
          <p:cNvSpPr/>
          <p:nvPr/>
        </p:nvSpPr>
        <p:spPr>
          <a:xfrm>
            <a:off x="830424" y="1451834"/>
            <a:ext cx="485192" cy="47484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A39F8DED-A6DB-F8CC-572B-B070F6AAF6FB}"/>
              </a:ext>
            </a:extLst>
          </p:cNvPr>
          <p:cNvSpPr/>
          <p:nvPr/>
        </p:nvSpPr>
        <p:spPr>
          <a:xfrm>
            <a:off x="11103429" y="5572319"/>
            <a:ext cx="625149" cy="54482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4413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6556-9702-F962-617A-FF3CC9BB6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2232C-4298-0971-17C7-7CFA182FA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865" y="0"/>
            <a:ext cx="8341568" cy="6858000"/>
          </a:xfrm>
        </p:spPr>
      </p:pic>
    </p:spTree>
    <p:extLst>
      <p:ext uri="{BB962C8B-B14F-4D97-AF65-F5344CB8AC3E}">
        <p14:creationId xmlns:p14="http://schemas.microsoft.com/office/powerpoint/2010/main" val="1116047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FBA54-7B0E-7407-C60B-82ACCBE35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4563"/>
            <a:ext cx="12192000" cy="133612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DOSEZANJE ZVEZDA, LUIS RIKARDO FALERO, 1885</a:t>
            </a:r>
            <a:endParaRPr lang="en-US" sz="6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6D68E-1DFA-5AA4-83EA-15092D26A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6111551"/>
            <a:ext cx="10233800" cy="65412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0549394-8503-8FD4-BD68-A930626E7A42}"/>
              </a:ext>
            </a:extLst>
          </p:cNvPr>
          <p:cNvSpPr/>
          <p:nvPr/>
        </p:nvSpPr>
        <p:spPr>
          <a:xfrm>
            <a:off x="727788" y="149289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5E1DD53-3A36-1FA5-2BFC-CAF7EAF51A91}"/>
              </a:ext>
            </a:extLst>
          </p:cNvPr>
          <p:cNvSpPr/>
          <p:nvPr/>
        </p:nvSpPr>
        <p:spPr>
          <a:xfrm>
            <a:off x="3060441" y="292981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B6E71181-C252-945F-FFEB-111AB2A1292D}"/>
              </a:ext>
            </a:extLst>
          </p:cNvPr>
          <p:cNvSpPr/>
          <p:nvPr/>
        </p:nvSpPr>
        <p:spPr>
          <a:xfrm>
            <a:off x="6307494" y="252859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E3EC061-C997-B0E8-70FD-8FEB33ED3E53}"/>
              </a:ext>
            </a:extLst>
          </p:cNvPr>
          <p:cNvSpPr/>
          <p:nvPr/>
        </p:nvSpPr>
        <p:spPr>
          <a:xfrm>
            <a:off x="9507894" y="201541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B5ED9B48-84C5-A46A-8414-6742E01A5FCC}"/>
              </a:ext>
            </a:extLst>
          </p:cNvPr>
          <p:cNvSpPr/>
          <p:nvPr/>
        </p:nvSpPr>
        <p:spPr>
          <a:xfrm>
            <a:off x="9853127" y="363893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036D047-EA90-327A-3E6E-1437E1889CBD}"/>
              </a:ext>
            </a:extLst>
          </p:cNvPr>
          <p:cNvSpPr/>
          <p:nvPr/>
        </p:nvSpPr>
        <p:spPr>
          <a:xfrm>
            <a:off x="7445829" y="437139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B3EA4581-E84C-509F-766C-1AE6357564A9}"/>
              </a:ext>
            </a:extLst>
          </p:cNvPr>
          <p:cNvSpPr/>
          <p:nvPr/>
        </p:nvSpPr>
        <p:spPr>
          <a:xfrm>
            <a:off x="5234474" y="432007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90321A1-36C3-8FA7-4F8D-4D55CFCD53A6}"/>
              </a:ext>
            </a:extLst>
          </p:cNvPr>
          <p:cNvSpPr/>
          <p:nvPr/>
        </p:nvSpPr>
        <p:spPr>
          <a:xfrm>
            <a:off x="1222310" y="50292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898FCDEE-7566-A855-AA08-36F2E2C15D4E}"/>
              </a:ext>
            </a:extLst>
          </p:cNvPr>
          <p:cNvSpPr/>
          <p:nvPr/>
        </p:nvSpPr>
        <p:spPr>
          <a:xfrm>
            <a:off x="10756641" y="558718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1C10A365-E780-462B-5E25-A486BF017542}"/>
              </a:ext>
            </a:extLst>
          </p:cNvPr>
          <p:cNvSpPr/>
          <p:nvPr/>
        </p:nvSpPr>
        <p:spPr>
          <a:xfrm>
            <a:off x="4879910" y="2239347"/>
            <a:ext cx="503853" cy="59715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3CC4045-AA82-8830-3F73-55BB8336995A}"/>
              </a:ext>
            </a:extLst>
          </p:cNvPr>
          <p:cNvSpPr/>
          <p:nvPr/>
        </p:nvSpPr>
        <p:spPr>
          <a:xfrm>
            <a:off x="8332237" y="2929812"/>
            <a:ext cx="690465" cy="6158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D096DC5F-EE09-39D0-F921-3CE7EBB50C1D}"/>
              </a:ext>
            </a:extLst>
          </p:cNvPr>
          <p:cNvSpPr/>
          <p:nvPr/>
        </p:nvSpPr>
        <p:spPr>
          <a:xfrm>
            <a:off x="3582955" y="5029200"/>
            <a:ext cx="709126" cy="55798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182AF24F-0620-5D64-3657-CC487AFF08CF}"/>
              </a:ext>
            </a:extLst>
          </p:cNvPr>
          <p:cNvSpPr/>
          <p:nvPr/>
        </p:nvSpPr>
        <p:spPr>
          <a:xfrm>
            <a:off x="1315616" y="3545633"/>
            <a:ext cx="419878" cy="5878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00542B32-EC03-B24B-E5A2-8DE343B82760}"/>
              </a:ext>
            </a:extLst>
          </p:cNvPr>
          <p:cNvSpPr/>
          <p:nvPr/>
        </p:nvSpPr>
        <p:spPr>
          <a:xfrm>
            <a:off x="11056776" y="2407298"/>
            <a:ext cx="503853" cy="5225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26091F70-1185-C757-CBDC-B0CE161BCC09}"/>
              </a:ext>
            </a:extLst>
          </p:cNvPr>
          <p:cNvSpPr/>
          <p:nvPr/>
        </p:nvSpPr>
        <p:spPr>
          <a:xfrm>
            <a:off x="2780523" y="1987469"/>
            <a:ext cx="559836" cy="3824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37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12D7E-5103-BD85-F65E-96B2907E2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0730CB-5CFB-A057-7589-1CE06CD02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03" y="0"/>
            <a:ext cx="4133460" cy="6858000"/>
          </a:xfrm>
        </p:spPr>
      </p:pic>
    </p:spTree>
    <p:extLst>
      <p:ext uri="{BB962C8B-B14F-4D97-AF65-F5344CB8AC3E}">
        <p14:creationId xmlns:p14="http://schemas.microsoft.com/office/powerpoint/2010/main" val="1857694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F1E2-9C5D-0077-809D-D77D1A17A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2555"/>
            <a:ext cx="12192000" cy="1443069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ZVEZDANA NOĆ, VAN GOG, 1889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CF495-87E1-EE48-5DDF-C51CC0EB0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745" y="5586852"/>
            <a:ext cx="11130064" cy="12711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VINSENT VAN GOG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(1853-1890), HOLANDSKI SLIKAR, POSTIMPRESIONISTA </a:t>
            </a:r>
          </a:p>
          <a:p>
            <a:pPr algn="ctr"/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C82A2BFA-F976-E314-6BE6-B547E396AD17}"/>
              </a:ext>
            </a:extLst>
          </p:cNvPr>
          <p:cNvSpPr/>
          <p:nvPr/>
        </p:nvSpPr>
        <p:spPr>
          <a:xfrm>
            <a:off x="9805481" y="307394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20002A36-EF5D-492D-6B29-05A657B51F65}"/>
              </a:ext>
            </a:extLst>
          </p:cNvPr>
          <p:cNvSpPr/>
          <p:nvPr/>
        </p:nvSpPr>
        <p:spPr>
          <a:xfrm>
            <a:off x="6955277" y="296693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DF2E20C3-3463-D467-0ADC-F8E68BB33D41}"/>
              </a:ext>
            </a:extLst>
          </p:cNvPr>
          <p:cNvSpPr/>
          <p:nvPr/>
        </p:nvSpPr>
        <p:spPr>
          <a:xfrm>
            <a:off x="1468877" y="167970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C9EEBC3E-95D6-9987-3009-EC7312C4FEC9}"/>
              </a:ext>
            </a:extLst>
          </p:cNvPr>
          <p:cNvSpPr/>
          <p:nvPr/>
        </p:nvSpPr>
        <p:spPr>
          <a:xfrm>
            <a:off x="1950395" y="418199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19B62EC9-4D32-1365-63BE-D77FF80350D6}"/>
              </a:ext>
            </a:extLst>
          </p:cNvPr>
          <p:cNvSpPr/>
          <p:nvPr/>
        </p:nvSpPr>
        <p:spPr>
          <a:xfrm>
            <a:off x="4023197" y="353114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8A9EF5E-D63A-C288-4296-086EFC2F603D}"/>
              </a:ext>
            </a:extLst>
          </p:cNvPr>
          <p:cNvSpPr/>
          <p:nvPr/>
        </p:nvSpPr>
        <p:spPr>
          <a:xfrm>
            <a:off x="8416575" y="44251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A87387B-B4FC-734D-3E04-97BCB607C390}"/>
              </a:ext>
            </a:extLst>
          </p:cNvPr>
          <p:cNvSpPr/>
          <p:nvPr/>
        </p:nvSpPr>
        <p:spPr>
          <a:xfrm>
            <a:off x="9134272" y="1825625"/>
            <a:ext cx="671209" cy="57684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0B11D51-3106-D9A9-7CA3-2DCEEB05D580}"/>
              </a:ext>
            </a:extLst>
          </p:cNvPr>
          <p:cNvSpPr/>
          <p:nvPr/>
        </p:nvSpPr>
        <p:spPr>
          <a:xfrm>
            <a:off x="5862735" y="4129391"/>
            <a:ext cx="710119" cy="6322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C0BF28C4-7B7F-2CD2-8D6F-50489DC487B3}"/>
              </a:ext>
            </a:extLst>
          </p:cNvPr>
          <p:cNvSpPr/>
          <p:nvPr/>
        </p:nvSpPr>
        <p:spPr>
          <a:xfrm>
            <a:off x="685799" y="3759740"/>
            <a:ext cx="564204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50EA0AF-7C44-F2DC-DC56-69053D21CD5A}"/>
              </a:ext>
            </a:extLst>
          </p:cNvPr>
          <p:cNvSpPr/>
          <p:nvPr/>
        </p:nvSpPr>
        <p:spPr>
          <a:xfrm>
            <a:off x="11031166" y="4882390"/>
            <a:ext cx="447472" cy="42801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D517094-5A7B-89E5-05AB-78F891A1DE15}"/>
              </a:ext>
            </a:extLst>
          </p:cNvPr>
          <p:cNvSpPr/>
          <p:nvPr/>
        </p:nvSpPr>
        <p:spPr>
          <a:xfrm>
            <a:off x="4085617" y="2217906"/>
            <a:ext cx="525294" cy="37620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71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D52B-7BCF-B218-8616-84847D109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852606-DD8A-9451-AD88-659E8B5A0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627667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82B25-D4AA-67D5-CEE5-D8880F24F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1215"/>
            <a:ext cx="12192000" cy="128947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POD ZVEZDAMA, EDVARD MUNK, 1900-05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AD510-C030-E071-AD2F-FC4D2C717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68526"/>
            <a:ext cx="12192000" cy="128947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EDVARD MUNK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(1863-1944)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NORVEŠKI SLIKAR, EKSPRESIONISTA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4DA29206-97C5-D022-4AD9-09C98EC022E4}"/>
              </a:ext>
            </a:extLst>
          </p:cNvPr>
          <p:cNvSpPr/>
          <p:nvPr/>
        </p:nvSpPr>
        <p:spPr>
          <a:xfrm>
            <a:off x="1670179" y="340567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0981BDF9-40DD-6104-20CF-F7DD13AFC5B2}"/>
              </a:ext>
            </a:extLst>
          </p:cNvPr>
          <p:cNvSpPr/>
          <p:nvPr/>
        </p:nvSpPr>
        <p:spPr>
          <a:xfrm>
            <a:off x="7471488" y="365011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62AA978-EE8E-580F-48E7-DADE5026E748}"/>
              </a:ext>
            </a:extLst>
          </p:cNvPr>
          <p:cNvSpPr/>
          <p:nvPr/>
        </p:nvSpPr>
        <p:spPr>
          <a:xfrm>
            <a:off x="10689772" y="123348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CD39D989-E196-E7BD-4E5A-432FC0340833}"/>
              </a:ext>
            </a:extLst>
          </p:cNvPr>
          <p:cNvSpPr/>
          <p:nvPr/>
        </p:nvSpPr>
        <p:spPr>
          <a:xfrm>
            <a:off x="615820" y="95731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00CB8EC-3806-4649-FD71-A183B6CF9586}"/>
              </a:ext>
            </a:extLst>
          </p:cNvPr>
          <p:cNvSpPr/>
          <p:nvPr/>
        </p:nvSpPr>
        <p:spPr>
          <a:xfrm>
            <a:off x="4537010" y="237464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7A7ACDDB-A19B-FFB1-80DC-21EEEBE81BDB}"/>
              </a:ext>
            </a:extLst>
          </p:cNvPr>
          <p:cNvSpPr/>
          <p:nvPr/>
        </p:nvSpPr>
        <p:spPr>
          <a:xfrm>
            <a:off x="9909111" y="350831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56A9B08E-BA01-AA2B-C151-9B2903E19A51}"/>
              </a:ext>
            </a:extLst>
          </p:cNvPr>
          <p:cNvSpPr/>
          <p:nvPr/>
        </p:nvSpPr>
        <p:spPr>
          <a:xfrm>
            <a:off x="8068647" y="2342908"/>
            <a:ext cx="634482" cy="513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4C597E84-D967-A652-DED8-A9479198A8A7}"/>
              </a:ext>
            </a:extLst>
          </p:cNvPr>
          <p:cNvSpPr/>
          <p:nvPr/>
        </p:nvSpPr>
        <p:spPr>
          <a:xfrm>
            <a:off x="5164494" y="4286516"/>
            <a:ext cx="601824" cy="4534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CBBB62EE-757E-0288-DF9B-E1312C1672AF}"/>
              </a:ext>
            </a:extLst>
          </p:cNvPr>
          <p:cNvSpPr/>
          <p:nvPr/>
        </p:nvSpPr>
        <p:spPr>
          <a:xfrm>
            <a:off x="387220" y="4731520"/>
            <a:ext cx="457200" cy="42177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4817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610CB-5F23-13F7-383E-6600BAD9F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C5D1494-8519-700B-97EF-DBAE23EE75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6090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5B382-D22A-10C9-D029-23FF210F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-45718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B9DA93-3488-0781-5498-C6A84C4A1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just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KOMETE SU ODUVEK OSTAVLJALE DUBOK UTISAK NA LJUDE. PRIKAZI KOMETA U KAMENU, KOJI DATIRAJU HILJADAMA GODINA UNAZAD, PRONAĐENI SU U MNOGIM DREVNIM KULTURAMA.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ĐOTOVA FRESKA “POKLONJENJE MUDRACA” IZ 1301-04. GODINE, KOJU JE NASLIKAO U KAPELI SKROVENJI U PADOVI, SMATRA SE PRVIM, NAJSTARIJIM PRIKAZOM VITLEJEMSKE ZVEZDE – PRIKAZAO JU JE KAO KOMETU.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KOMETAMA JE TOKOM MILENIJUMA PRIDAVAN RAZLIČIT ZNAČAJ: OD LOŠEG, NEGATIVNOG, KATASTROFALNOG, DO PROROČKOG I BOŽANSKOG, KAKVA JE POJAVA VITLEJEMSKE ZVEZDE.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OBIČNO SE PRIKAZUJE KAO OSMOKRAKA ZVEZDA, NERETKO SA DONJIM ZRAKOM PRODUŽENIM NA DOLE.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MOŽDA BAŠ ZATO, NAŠU PRIČU ZAPOČINJEMO KOMETAMA:</a:t>
            </a:r>
          </a:p>
          <a:p>
            <a:pPr marL="0" indent="0" algn="just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4 Points 3">
            <a:extLst>
              <a:ext uri="{FF2B5EF4-FFF2-40B4-BE49-F238E27FC236}">
                <a16:creationId xmlns:a16="http://schemas.microsoft.com/office/drawing/2014/main" id="{AB91E8CA-F033-92EC-A0BE-86CB95A1A50D}"/>
              </a:ext>
            </a:extLst>
          </p:cNvPr>
          <p:cNvSpPr/>
          <p:nvPr/>
        </p:nvSpPr>
        <p:spPr>
          <a:xfrm>
            <a:off x="230155" y="315373"/>
            <a:ext cx="625151" cy="48706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2FA4072D-62A7-DFC8-74BD-AA1442AD38D2}"/>
              </a:ext>
            </a:extLst>
          </p:cNvPr>
          <p:cNvSpPr/>
          <p:nvPr/>
        </p:nvSpPr>
        <p:spPr>
          <a:xfrm>
            <a:off x="10963469" y="5626359"/>
            <a:ext cx="718458" cy="66340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47D86AA7-29C1-3722-3908-33E251D96482}"/>
              </a:ext>
            </a:extLst>
          </p:cNvPr>
          <p:cNvSpPr/>
          <p:nvPr/>
        </p:nvSpPr>
        <p:spPr>
          <a:xfrm>
            <a:off x="230155" y="6007980"/>
            <a:ext cx="625152" cy="53464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15ACF742-D3BA-D2A9-7FFF-3C4340C13874}"/>
              </a:ext>
            </a:extLst>
          </p:cNvPr>
          <p:cNvSpPr/>
          <p:nvPr/>
        </p:nvSpPr>
        <p:spPr>
          <a:xfrm>
            <a:off x="11353800" y="4113865"/>
            <a:ext cx="662474" cy="66340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878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0BD6-4F85-ED8D-24A9-22CF5706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5831"/>
            <a:ext cx="12192000" cy="1444858"/>
          </a:xfrm>
        </p:spPr>
        <p:txBody>
          <a:bodyPr>
            <a:noAutofit/>
          </a:bodyPr>
          <a:lstStyle/>
          <a:p>
            <a:pPr algn="ctr"/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PEJZAŽ SA ZVEZDAMA,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ANRI EDMON KROS, 1905-08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B9514-4E96-022B-86F4-99D24A3BE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87189"/>
            <a:ext cx="12279086" cy="1270810"/>
          </a:xfrm>
        </p:spPr>
        <p:txBody>
          <a:bodyPr/>
          <a:lstStyle/>
          <a:p>
            <a:pPr marL="0" indent="0" algn="ctr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ANRI EDMON KROS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(1856-1910), FRANCUSKI SLIKAR, NEO-IMPRESIONISTA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EBE4B12E-3439-92F5-E36D-6D7169228893}"/>
              </a:ext>
            </a:extLst>
          </p:cNvPr>
          <p:cNvSpPr/>
          <p:nvPr/>
        </p:nvSpPr>
        <p:spPr>
          <a:xfrm>
            <a:off x="1586204" y="318173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39E94CC-D0FB-E89F-CC0D-2BBB189B3DE5}"/>
              </a:ext>
            </a:extLst>
          </p:cNvPr>
          <p:cNvSpPr/>
          <p:nvPr/>
        </p:nvSpPr>
        <p:spPr>
          <a:xfrm>
            <a:off x="5402424" y="342900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B4A5AB84-6C5C-2332-9346-CE6542963FDA}"/>
              </a:ext>
            </a:extLst>
          </p:cNvPr>
          <p:cNvSpPr/>
          <p:nvPr/>
        </p:nvSpPr>
        <p:spPr>
          <a:xfrm>
            <a:off x="10580914" y="197901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97665D06-90DA-A3A4-3622-7C32DBD411F7}"/>
              </a:ext>
            </a:extLst>
          </p:cNvPr>
          <p:cNvSpPr/>
          <p:nvPr/>
        </p:nvSpPr>
        <p:spPr>
          <a:xfrm>
            <a:off x="8388220" y="3722914"/>
            <a:ext cx="746449" cy="62048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1B512534-C75C-C3A6-EBCD-D0492DA206CB}"/>
              </a:ext>
            </a:extLst>
          </p:cNvPr>
          <p:cNvSpPr/>
          <p:nvPr/>
        </p:nvSpPr>
        <p:spPr>
          <a:xfrm>
            <a:off x="3909527" y="2192694"/>
            <a:ext cx="681134" cy="5803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AF99E5FE-1F01-E2CC-CB27-16BBCB862066}"/>
              </a:ext>
            </a:extLst>
          </p:cNvPr>
          <p:cNvSpPr/>
          <p:nvPr/>
        </p:nvSpPr>
        <p:spPr>
          <a:xfrm>
            <a:off x="696686" y="1489620"/>
            <a:ext cx="625151" cy="5803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E252B4F4-EBD3-D025-1C35-0C863597225B}"/>
              </a:ext>
            </a:extLst>
          </p:cNvPr>
          <p:cNvSpPr/>
          <p:nvPr/>
        </p:nvSpPr>
        <p:spPr>
          <a:xfrm>
            <a:off x="10963469" y="4551006"/>
            <a:ext cx="531845" cy="41987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38215763-3729-F7B3-BACB-85171C67F9E4}"/>
              </a:ext>
            </a:extLst>
          </p:cNvPr>
          <p:cNvSpPr/>
          <p:nvPr/>
        </p:nvSpPr>
        <p:spPr>
          <a:xfrm>
            <a:off x="7601341" y="2482866"/>
            <a:ext cx="419877" cy="4105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980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347D-8C25-D71C-DD1A-FB96A706A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863E1E-475D-0CF8-C9A4-F3E190A99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6952701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CC738-6B57-54B3-0325-E060263D5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596"/>
            <a:ext cx="12192000" cy="2608759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MISTIČNA ZAGONETKA UNIVERZUMA, MILIĆ OD MAČVE, 1978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7EBC0-69FB-C1EA-85DC-4D837A47D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212" y="5450632"/>
            <a:ext cx="9795588" cy="726330"/>
          </a:xfrm>
        </p:spPr>
        <p:txBody>
          <a:bodyPr/>
          <a:lstStyle/>
          <a:p>
            <a:pPr marL="0" indent="0">
              <a:buNone/>
            </a:pPr>
            <a:r>
              <a:rPr lang="sr-Latn-RS" b="1" dirty="0"/>
              <a:t>MILIĆ STANKOVIĆ OD MAČVE</a:t>
            </a:r>
            <a:r>
              <a:rPr lang="sr-Latn-RS" dirty="0"/>
              <a:t> (1934-2000), SRPSKI SLIKAR</a:t>
            </a: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614EFBF8-68F2-2E70-E496-F0A3E3000EF9}"/>
              </a:ext>
            </a:extLst>
          </p:cNvPr>
          <p:cNvSpPr/>
          <p:nvPr/>
        </p:nvSpPr>
        <p:spPr>
          <a:xfrm>
            <a:off x="924232" y="381491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26A664C6-0571-7323-4F63-420B450FBA3B}"/>
              </a:ext>
            </a:extLst>
          </p:cNvPr>
          <p:cNvSpPr/>
          <p:nvPr/>
        </p:nvSpPr>
        <p:spPr>
          <a:xfrm>
            <a:off x="3814916" y="268420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DC389DA-1BBC-E4CA-B700-709875A2DD99}"/>
              </a:ext>
            </a:extLst>
          </p:cNvPr>
          <p:cNvSpPr/>
          <p:nvPr/>
        </p:nvSpPr>
        <p:spPr>
          <a:xfrm>
            <a:off x="8701548" y="399189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7C70554B-4D23-145D-5FD4-B5F19C8B000B}"/>
              </a:ext>
            </a:extLst>
          </p:cNvPr>
          <p:cNvSpPr/>
          <p:nvPr/>
        </p:nvSpPr>
        <p:spPr>
          <a:xfrm>
            <a:off x="11041626" y="250722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B5B424B-CE46-DAF4-419D-D354CADA7240}"/>
              </a:ext>
            </a:extLst>
          </p:cNvPr>
          <p:cNvSpPr/>
          <p:nvPr/>
        </p:nvSpPr>
        <p:spPr>
          <a:xfrm>
            <a:off x="11041626" y="583052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37EB608F-D2CB-0D16-6EDE-66D6AAE6A806}"/>
              </a:ext>
            </a:extLst>
          </p:cNvPr>
          <p:cNvSpPr/>
          <p:nvPr/>
        </p:nvSpPr>
        <p:spPr>
          <a:xfrm>
            <a:off x="6764594" y="2851355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59D9DF7-248F-9EC8-B1D3-E0787CA0CD24}"/>
              </a:ext>
            </a:extLst>
          </p:cNvPr>
          <p:cNvSpPr/>
          <p:nvPr/>
        </p:nvSpPr>
        <p:spPr>
          <a:xfrm>
            <a:off x="1976284" y="2536723"/>
            <a:ext cx="658761" cy="5358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F879B2E-0A39-78F8-981D-A2F6CC2410DA}"/>
              </a:ext>
            </a:extLst>
          </p:cNvPr>
          <p:cNvSpPr/>
          <p:nvPr/>
        </p:nvSpPr>
        <p:spPr>
          <a:xfrm>
            <a:off x="5538810" y="4064284"/>
            <a:ext cx="698090" cy="5407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3881C7D5-9DEC-6432-249B-CEC23673BE72}"/>
              </a:ext>
            </a:extLst>
          </p:cNvPr>
          <p:cNvSpPr/>
          <p:nvPr/>
        </p:nvSpPr>
        <p:spPr>
          <a:xfrm>
            <a:off x="9085006" y="2389239"/>
            <a:ext cx="530942" cy="5358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7C913BFF-750B-38D1-2E86-9945627EFCE3}"/>
              </a:ext>
            </a:extLst>
          </p:cNvPr>
          <p:cNvSpPr/>
          <p:nvPr/>
        </p:nvSpPr>
        <p:spPr>
          <a:xfrm>
            <a:off x="10707329" y="4444181"/>
            <a:ext cx="646471" cy="54077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E7F3887A-9865-DE9D-99E6-813A5B923813}"/>
              </a:ext>
            </a:extLst>
          </p:cNvPr>
          <p:cNvSpPr/>
          <p:nvPr/>
        </p:nvSpPr>
        <p:spPr>
          <a:xfrm>
            <a:off x="481781" y="2212258"/>
            <a:ext cx="442451" cy="4719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98E12FD1-26E2-E627-0078-B9AF98E2D0C8}"/>
              </a:ext>
            </a:extLst>
          </p:cNvPr>
          <p:cNvSpPr/>
          <p:nvPr/>
        </p:nvSpPr>
        <p:spPr>
          <a:xfrm>
            <a:off x="2979174" y="4168877"/>
            <a:ext cx="511279" cy="38576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B115FC16-76F3-B613-1E30-785881FC3A45}"/>
              </a:ext>
            </a:extLst>
          </p:cNvPr>
          <p:cNvSpPr/>
          <p:nvPr/>
        </p:nvSpPr>
        <p:spPr>
          <a:xfrm>
            <a:off x="616974" y="5811415"/>
            <a:ext cx="442451" cy="53585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714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BF27B-A404-A97D-F75B-FB46C686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57DCBE-A560-1E0D-3554-2A5BCADF7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077" y="0"/>
            <a:ext cx="6774425" cy="6858000"/>
          </a:xfrm>
        </p:spPr>
      </p:pic>
    </p:spTree>
    <p:extLst>
      <p:ext uri="{BB962C8B-B14F-4D97-AF65-F5344CB8AC3E}">
        <p14:creationId xmlns:p14="http://schemas.microsoft.com/office/powerpoint/2010/main" val="20052767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F467A-A95B-DDB9-E4C7-8B6CDBFC7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351"/>
            <a:ext cx="10515600" cy="1814804"/>
          </a:xfrm>
        </p:spPr>
        <p:txBody>
          <a:bodyPr>
            <a:noAutofit/>
          </a:bodyPr>
          <a:lstStyle/>
          <a:p>
            <a:pPr algn="ctr"/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SPIRALNO PUTOVANJE,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BORIS DEMUR, 1983-2014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74FCD-686D-085E-DA35-4CD8E838F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27780"/>
            <a:ext cx="12192000" cy="1530220"/>
          </a:xfrm>
        </p:spPr>
        <p:txBody>
          <a:bodyPr/>
          <a:lstStyle/>
          <a:p>
            <a:pPr marL="0" indent="0" algn="ctr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BORIS DEMUR 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(1951-2014), HRVATSKI SLIKAR I POSTKONCEPTUALNI UMETNIK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4 Points 3">
            <a:extLst>
              <a:ext uri="{FF2B5EF4-FFF2-40B4-BE49-F238E27FC236}">
                <a16:creationId xmlns:a16="http://schemas.microsoft.com/office/drawing/2014/main" id="{401FD7E2-A499-330F-65F8-ED1140AC4612}"/>
              </a:ext>
            </a:extLst>
          </p:cNvPr>
          <p:cNvSpPr/>
          <p:nvPr/>
        </p:nvSpPr>
        <p:spPr>
          <a:xfrm>
            <a:off x="814874" y="1931437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2D62AB2C-C912-2910-5157-9616EB428289}"/>
              </a:ext>
            </a:extLst>
          </p:cNvPr>
          <p:cNvSpPr/>
          <p:nvPr/>
        </p:nvSpPr>
        <p:spPr>
          <a:xfrm>
            <a:off x="3517641" y="3275045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1AC7683D-BFA6-9A17-0BC1-684C160EEAA1}"/>
              </a:ext>
            </a:extLst>
          </p:cNvPr>
          <p:cNvSpPr/>
          <p:nvPr/>
        </p:nvSpPr>
        <p:spPr>
          <a:xfrm>
            <a:off x="9881118" y="2565918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77B4E095-0B9C-403F-8898-1E9F11F271F8}"/>
              </a:ext>
            </a:extLst>
          </p:cNvPr>
          <p:cNvSpPr/>
          <p:nvPr/>
        </p:nvSpPr>
        <p:spPr>
          <a:xfrm>
            <a:off x="7557796" y="4189445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14D1B78B-2073-92E2-F25C-96D745F29C5E}"/>
              </a:ext>
            </a:extLst>
          </p:cNvPr>
          <p:cNvSpPr/>
          <p:nvPr/>
        </p:nvSpPr>
        <p:spPr>
          <a:xfrm>
            <a:off x="11221615" y="362969"/>
            <a:ext cx="718458" cy="653143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6 Points 10">
            <a:extLst>
              <a:ext uri="{FF2B5EF4-FFF2-40B4-BE49-F238E27FC236}">
                <a16:creationId xmlns:a16="http://schemas.microsoft.com/office/drawing/2014/main" id="{4201D917-7D0B-816D-E7DC-409CC2C714F6}"/>
              </a:ext>
            </a:extLst>
          </p:cNvPr>
          <p:cNvSpPr/>
          <p:nvPr/>
        </p:nvSpPr>
        <p:spPr>
          <a:xfrm>
            <a:off x="11451771" y="3209268"/>
            <a:ext cx="503853" cy="46653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67451EC5-357B-A038-8775-BACC5530A177}"/>
              </a:ext>
            </a:extLst>
          </p:cNvPr>
          <p:cNvSpPr/>
          <p:nvPr/>
        </p:nvSpPr>
        <p:spPr>
          <a:xfrm>
            <a:off x="11125199" y="1800344"/>
            <a:ext cx="503853" cy="5598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26707C92-1E81-E98F-22DD-33D36728E1D0}"/>
              </a:ext>
            </a:extLst>
          </p:cNvPr>
          <p:cNvSpPr/>
          <p:nvPr/>
        </p:nvSpPr>
        <p:spPr>
          <a:xfrm>
            <a:off x="11003902" y="430141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43218F74-E216-ECA1-04BB-37B4BD7A3862}"/>
              </a:ext>
            </a:extLst>
          </p:cNvPr>
          <p:cNvSpPr/>
          <p:nvPr/>
        </p:nvSpPr>
        <p:spPr>
          <a:xfrm>
            <a:off x="528735" y="3732245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94277048-B1A0-9813-EB01-88C2A478247B}"/>
              </a:ext>
            </a:extLst>
          </p:cNvPr>
          <p:cNvSpPr/>
          <p:nvPr/>
        </p:nvSpPr>
        <p:spPr>
          <a:xfrm>
            <a:off x="6522098" y="2471689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93759C2B-FD9C-E045-6C0F-9F782A58FC63}"/>
              </a:ext>
            </a:extLst>
          </p:cNvPr>
          <p:cNvSpPr/>
          <p:nvPr/>
        </p:nvSpPr>
        <p:spPr>
          <a:xfrm>
            <a:off x="528735" y="615820"/>
            <a:ext cx="525624" cy="44787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4 Points 16">
            <a:extLst>
              <a:ext uri="{FF2B5EF4-FFF2-40B4-BE49-F238E27FC236}">
                <a16:creationId xmlns:a16="http://schemas.microsoft.com/office/drawing/2014/main" id="{B6DF6906-6A90-274D-1103-EB7B9C52B9DD}"/>
              </a:ext>
            </a:extLst>
          </p:cNvPr>
          <p:cNvSpPr/>
          <p:nvPr/>
        </p:nvSpPr>
        <p:spPr>
          <a:xfrm>
            <a:off x="4721290" y="2146041"/>
            <a:ext cx="503853" cy="48519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7 Points 17">
            <a:extLst>
              <a:ext uri="{FF2B5EF4-FFF2-40B4-BE49-F238E27FC236}">
                <a16:creationId xmlns:a16="http://schemas.microsoft.com/office/drawing/2014/main" id="{7E65DDD9-DB63-6ED8-59CC-0AA06A65282D}"/>
              </a:ext>
            </a:extLst>
          </p:cNvPr>
          <p:cNvSpPr/>
          <p:nvPr/>
        </p:nvSpPr>
        <p:spPr>
          <a:xfrm>
            <a:off x="2189583" y="2794518"/>
            <a:ext cx="559837" cy="4572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4 Points 18">
            <a:extLst>
              <a:ext uri="{FF2B5EF4-FFF2-40B4-BE49-F238E27FC236}">
                <a16:creationId xmlns:a16="http://schemas.microsoft.com/office/drawing/2014/main" id="{44EA3224-7EF7-1559-F7B9-DE0FD0006013}"/>
              </a:ext>
            </a:extLst>
          </p:cNvPr>
          <p:cNvSpPr/>
          <p:nvPr/>
        </p:nvSpPr>
        <p:spPr>
          <a:xfrm>
            <a:off x="2341983" y="4418045"/>
            <a:ext cx="559837" cy="4572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D77E3F6E-17C6-0F27-B5E0-207E569DFF7F}"/>
              </a:ext>
            </a:extLst>
          </p:cNvPr>
          <p:cNvSpPr/>
          <p:nvPr/>
        </p:nvSpPr>
        <p:spPr>
          <a:xfrm>
            <a:off x="5784980" y="4086808"/>
            <a:ext cx="559837" cy="5598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7526DA40-5840-5636-1E40-4D441004C795}"/>
              </a:ext>
            </a:extLst>
          </p:cNvPr>
          <p:cNvSpPr/>
          <p:nvPr/>
        </p:nvSpPr>
        <p:spPr>
          <a:xfrm>
            <a:off x="8472196" y="2631233"/>
            <a:ext cx="525625" cy="6204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6 Points 21">
            <a:extLst>
              <a:ext uri="{FF2B5EF4-FFF2-40B4-BE49-F238E27FC236}">
                <a16:creationId xmlns:a16="http://schemas.microsoft.com/office/drawing/2014/main" id="{194AD753-A701-B627-883B-330F8D6D476D}"/>
              </a:ext>
            </a:extLst>
          </p:cNvPr>
          <p:cNvSpPr/>
          <p:nvPr/>
        </p:nvSpPr>
        <p:spPr>
          <a:xfrm>
            <a:off x="9377265" y="4197982"/>
            <a:ext cx="615821" cy="53025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43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988C1-F806-E098-FC82-47D74346C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E9B052-8D4F-A95D-902A-8692D6BAE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957849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E01A1-B729-6106-A8EA-45E33997E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GAVIN JANTJES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BEZ NASLOVA, 1989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90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84813-B166-C5E4-98CD-3DFFCEC9B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552328"/>
            <a:ext cx="10233800" cy="914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GAVIN JANTJES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1948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JUŽNOAFRIČKI SLIKAR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7 Points 3">
            <a:extLst>
              <a:ext uri="{FF2B5EF4-FFF2-40B4-BE49-F238E27FC236}">
                <a16:creationId xmlns:a16="http://schemas.microsoft.com/office/drawing/2014/main" id="{9522FB60-A894-1234-7536-70D393AB75AD}"/>
              </a:ext>
            </a:extLst>
          </p:cNvPr>
          <p:cNvSpPr/>
          <p:nvPr/>
        </p:nvSpPr>
        <p:spPr>
          <a:xfrm>
            <a:off x="3872204" y="3181739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24B55C6B-58E1-89DC-9B15-5FD10BC3531E}"/>
              </a:ext>
            </a:extLst>
          </p:cNvPr>
          <p:cNvSpPr/>
          <p:nvPr/>
        </p:nvSpPr>
        <p:spPr>
          <a:xfrm>
            <a:off x="9022702" y="3778898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4 Points 5">
            <a:extLst>
              <a:ext uri="{FF2B5EF4-FFF2-40B4-BE49-F238E27FC236}">
                <a16:creationId xmlns:a16="http://schemas.microsoft.com/office/drawing/2014/main" id="{F466ADDD-743E-081A-1631-2FFD79338845}"/>
              </a:ext>
            </a:extLst>
          </p:cNvPr>
          <p:cNvSpPr/>
          <p:nvPr/>
        </p:nvSpPr>
        <p:spPr>
          <a:xfrm>
            <a:off x="10750257" y="1400515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033CDAD-ED9D-3A98-DB10-E83AFFF6926D}"/>
              </a:ext>
            </a:extLst>
          </p:cNvPr>
          <p:cNvSpPr/>
          <p:nvPr/>
        </p:nvSpPr>
        <p:spPr>
          <a:xfrm>
            <a:off x="6948198" y="26274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3B9F0756-D0CD-F4B5-B4C5-AC02227780F2}"/>
              </a:ext>
            </a:extLst>
          </p:cNvPr>
          <p:cNvSpPr/>
          <p:nvPr/>
        </p:nvSpPr>
        <p:spPr>
          <a:xfrm>
            <a:off x="1120000" y="2073242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7 Points 8">
            <a:extLst>
              <a:ext uri="{FF2B5EF4-FFF2-40B4-BE49-F238E27FC236}">
                <a16:creationId xmlns:a16="http://schemas.microsoft.com/office/drawing/2014/main" id="{1D307163-8DDE-52A5-A221-2C96B97433CC}"/>
              </a:ext>
            </a:extLst>
          </p:cNvPr>
          <p:cNvSpPr/>
          <p:nvPr/>
        </p:nvSpPr>
        <p:spPr>
          <a:xfrm>
            <a:off x="662800" y="5393093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7 Points 9">
            <a:extLst>
              <a:ext uri="{FF2B5EF4-FFF2-40B4-BE49-F238E27FC236}">
                <a16:creationId xmlns:a16="http://schemas.microsoft.com/office/drawing/2014/main" id="{FF0EDCE2-7C84-A63D-8D0E-701B03722FD0}"/>
              </a:ext>
            </a:extLst>
          </p:cNvPr>
          <p:cNvSpPr/>
          <p:nvPr/>
        </p:nvSpPr>
        <p:spPr>
          <a:xfrm>
            <a:off x="10614800" y="5472710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ABB396D-401C-7F2C-B61F-808DF8CFF34A}"/>
              </a:ext>
            </a:extLst>
          </p:cNvPr>
          <p:cNvSpPr/>
          <p:nvPr/>
        </p:nvSpPr>
        <p:spPr>
          <a:xfrm>
            <a:off x="220825" y="34646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30DDC109-51DF-C8C7-5E6E-731E8541A4C5}"/>
              </a:ext>
            </a:extLst>
          </p:cNvPr>
          <p:cNvSpPr/>
          <p:nvPr/>
        </p:nvSpPr>
        <p:spPr>
          <a:xfrm>
            <a:off x="1757590" y="4035490"/>
            <a:ext cx="681135" cy="40121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92B0D9CB-157F-BF07-347C-FE0BE5B05B92}"/>
              </a:ext>
            </a:extLst>
          </p:cNvPr>
          <p:cNvSpPr/>
          <p:nvPr/>
        </p:nvSpPr>
        <p:spPr>
          <a:xfrm>
            <a:off x="6167535" y="4366727"/>
            <a:ext cx="780663" cy="597159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FCE6190B-294D-7022-9349-B3974A1DF46A}"/>
              </a:ext>
            </a:extLst>
          </p:cNvPr>
          <p:cNvSpPr/>
          <p:nvPr/>
        </p:nvSpPr>
        <p:spPr>
          <a:xfrm>
            <a:off x="5421086" y="1942306"/>
            <a:ext cx="550506" cy="61428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FC1E895F-32CA-DCF9-AF5C-E2F0594477CA}"/>
              </a:ext>
            </a:extLst>
          </p:cNvPr>
          <p:cNvSpPr/>
          <p:nvPr/>
        </p:nvSpPr>
        <p:spPr>
          <a:xfrm>
            <a:off x="10885715" y="3853543"/>
            <a:ext cx="643485" cy="5831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B7EA34A6-E664-9F5B-B98D-28E46B3D41BD}"/>
              </a:ext>
            </a:extLst>
          </p:cNvPr>
          <p:cNvSpPr/>
          <p:nvPr/>
        </p:nvSpPr>
        <p:spPr>
          <a:xfrm>
            <a:off x="9022702" y="2208998"/>
            <a:ext cx="653143" cy="61428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585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7B911-1449-234F-F693-4D78C59AA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95DE83-1618-134E-947F-A0C453FA5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88577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8D907-F7B4-8F81-C1D2-869264E56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1255"/>
            <a:ext cx="12279086" cy="1429433"/>
          </a:xfrm>
        </p:spPr>
        <p:txBody>
          <a:bodyPr>
            <a:noAutofit/>
          </a:bodyPr>
          <a:lstStyle/>
          <a:p>
            <a:pPr algn="ctr"/>
            <a:r>
              <a:rPr lang="fi-FI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VILA KOROPOKUR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i-FI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FUMIHIRO KATO, 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2004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11B94-2E88-A3AB-0F4B-D30FF47659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719665"/>
            <a:ext cx="12192000" cy="1138334"/>
          </a:xfrm>
        </p:spPr>
        <p:txBody>
          <a:bodyPr/>
          <a:lstStyle/>
          <a:p>
            <a:pPr marL="0" indent="0" algn="ctr">
              <a:buNone/>
            </a:pPr>
            <a:r>
              <a:rPr lang="fi-FI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FUMIHIRO KATO</a:t>
            </a:r>
            <a:r>
              <a:rPr lang="fi-FI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</a:t>
            </a:r>
            <a:r>
              <a:rPr lang="sr-Latn-R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JAPANSKI SLIKAR</a:t>
            </a: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2857E3CA-5E94-0154-5346-E761F111C00C}"/>
              </a:ext>
            </a:extLst>
          </p:cNvPr>
          <p:cNvSpPr/>
          <p:nvPr/>
        </p:nvSpPr>
        <p:spPr>
          <a:xfrm>
            <a:off x="1782147" y="315933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CC6D8B8-1FB8-85D4-710F-B992524303EB}"/>
              </a:ext>
            </a:extLst>
          </p:cNvPr>
          <p:cNvSpPr/>
          <p:nvPr/>
        </p:nvSpPr>
        <p:spPr>
          <a:xfrm>
            <a:off x="5085184" y="4142792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11B714C1-2F0B-DDFB-09CB-C12CE55A9CCF}"/>
              </a:ext>
            </a:extLst>
          </p:cNvPr>
          <p:cNvSpPr/>
          <p:nvPr/>
        </p:nvSpPr>
        <p:spPr>
          <a:xfrm>
            <a:off x="9153331" y="313508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4A01C596-A5B5-9C85-B769-3956024C20F8}"/>
              </a:ext>
            </a:extLst>
          </p:cNvPr>
          <p:cNvSpPr/>
          <p:nvPr/>
        </p:nvSpPr>
        <p:spPr>
          <a:xfrm>
            <a:off x="1017037" y="5542384"/>
            <a:ext cx="643812" cy="4385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EA669909-403D-020E-47AB-403FF849ACA4}"/>
              </a:ext>
            </a:extLst>
          </p:cNvPr>
          <p:cNvSpPr/>
          <p:nvPr/>
        </p:nvSpPr>
        <p:spPr>
          <a:xfrm>
            <a:off x="10730204" y="1690689"/>
            <a:ext cx="569167" cy="58598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E9A670EF-B51A-BB20-C7E0-7657ACDA148A}"/>
              </a:ext>
            </a:extLst>
          </p:cNvPr>
          <p:cNvSpPr/>
          <p:nvPr/>
        </p:nvSpPr>
        <p:spPr>
          <a:xfrm>
            <a:off x="10795518" y="5812971"/>
            <a:ext cx="569168" cy="4385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4A4025E8-C4B7-0DB6-9B0F-5034EEF2C167}"/>
              </a:ext>
            </a:extLst>
          </p:cNvPr>
          <p:cNvSpPr/>
          <p:nvPr/>
        </p:nvSpPr>
        <p:spPr>
          <a:xfrm>
            <a:off x="7175241" y="2985796"/>
            <a:ext cx="475861" cy="53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B88DE6C1-B479-330E-D074-D921E841A4EB}"/>
              </a:ext>
            </a:extLst>
          </p:cNvPr>
          <p:cNvSpPr/>
          <p:nvPr/>
        </p:nvSpPr>
        <p:spPr>
          <a:xfrm>
            <a:off x="4040155" y="2444620"/>
            <a:ext cx="625151" cy="53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F845A6EB-AE2B-2CC4-04FF-86C12A2997DE}"/>
              </a:ext>
            </a:extLst>
          </p:cNvPr>
          <p:cNvSpPr/>
          <p:nvPr/>
        </p:nvSpPr>
        <p:spPr>
          <a:xfrm>
            <a:off x="513184" y="1311874"/>
            <a:ext cx="503853" cy="5038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6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979CB-C673-2BA9-A028-946D1A0E1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5650A1-46E6-2F25-A5EF-AB79E5571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441" y="0"/>
            <a:ext cx="5756988" cy="6858000"/>
          </a:xfrm>
        </p:spPr>
      </p:pic>
    </p:spTree>
    <p:extLst>
      <p:ext uri="{BB962C8B-B14F-4D97-AF65-F5344CB8AC3E}">
        <p14:creationId xmlns:p14="http://schemas.microsoft.com/office/powerpoint/2010/main" val="18009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34A6C-660A-1CE4-A188-E3BB39FF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5720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BA8553-2887-431A-05F2-5D6E4CC48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3588"/>
            <a:ext cx="10515600" cy="5683375"/>
          </a:xfrm>
        </p:spPr>
        <p:txBody>
          <a:bodyPr/>
          <a:lstStyle/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ITALIJANSKI ASTRONOM </a:t>
            </a:r>
            <a:r>
              <a:rPr lang="sr-Latn-RS" b="1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ĐOVANI BATISTA DONATI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PRVI JE I, ČAK, FOTOGRAFISAO KOMETU 1858. GODINE, KOJA SE POJAVLJUJE U ZEMLJINOJ ORBITI NA SVAKIH 1.950 GODINA I KOJA JE, U DONATIJEVU ČAST, PONELA NJEGOVO IME. </a:t>
            </a:r>
          </a:p>
          <a:p>
            <a:pPr marL="0" indent="0" algn="just">
              <a:buNone/>
            </a:pPr>
            <a:endParaRPr lang="sr-Latn-R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BILA JE TO JEDNA OD DVE NAJSJAJNIJE KOMETE KOJE SU PLOVILE NAŠIM NEBOM U 19. VEKU.</a:t>
            </a:r>
          </a:p>
          <a:p>
            <a:pPr marL="0" indent="0" algn="just">
              <a:buNone/>
            </a:pPr>
            <a:endParaRPr lang="sr-Latn-R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DONATIJEVA FOTOGRAFIJA INSPIRISALA JE MNOGE SLIKARE DA KOMETU PRENESU NA PLATNO, OD KOJIH JE MOŽDA NAJPOZNATIJI VILIJAM TARNER:</a:t>
            </a: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8BB7E53-C2E1-3090-C1CC-E66EC94C1BA9}"/>
              </a:ext>
            </a:extLst>
          </p:cNvPr>
          <p:cNvSpPr/>
          <p:nvPr/>
        </p:nvSpPr>
        <p:spPr>
          <a:xfrm>
            <a:off x="7408505" y="3242387"/>
            <a:ext cx="447871" cy="41521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126C48E8-348B-60EF-7D79-5D243FF86B9C}"/>
              </a:ext>
            </a:extLst>
          </p:cNvPr>
          <p:cNvSpPr/>
          <p:nvPr/>
        </p:nvSpPr>
        <p:spPr>
          <a:xfrm>
            <a:off x="10431625" y="1996751"/>
            <a:ext cx="419878" cy="40121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9AF7F5CD-A8C2-3A9F-A6DD-2319012BA3EA}"/>
              </a:ext>
            </a:extLst>
          </p:cNvPr>
          <p:cNvSpPr/>
          <p:nvPr/>
        </p:nvSpPr>
        <p:spPr>
          <a:xfrm>
            <a:off x="10473613" y="5711270"/>
            <a:ext cx="755779" cy="653142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DDF172DB-3DD2-69F9-CAFA-8CCAAC51F827}"/>
              </a:ext>
            </a:extLst>
          </p:cNvPr>
          <p:cNvSpPr/>
          <p:nvPr/>
        </p:nvSpPr>
        <p:spPr>
          <a:xfrm>
            <a:off x="8145624" y="5096385"/>
            <a:ext cx="755779" cy="65314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C197E925-D396-F7B3-AA75-93A35159FC73}"/>
              </a:ext>
            </a:extLst>
          </p:cNvPr>
          <p:cNvSpPr/>
          <p:nvPr/>
        </p:nvSpPr>
        <p:spPr>
          <a:xfrm>
            <a:off x="6279502" y="5924939"/>
            <a:ext cx="755779" cy="4394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1F5CFAFE-D745-2F33-9410-3DE4FE11EFCC}"/>
              </a:ext>
            </a:extLst>
          </p:cNvPr>
          <p:cNvSpPr/>
          <p:nvPr/>
        </p:nvSpPr>
        <p:spPr>
          <a:xfrm>
            <a:off x="9320504" y="3657600"/>
            <a:ext cx="569167" cy="40121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4 Points 9">
            <a:extLst>
              <a:ext uri="{FF2B5EF4-FFF2-40B4-BE49-F238E27FC236}">
                <a16:creationId xmlns:a16="http://schemas.microsoft.com/office/drawing/2014/main" id="{C672133E-6673-E829-9FDD-81DC55E262CF}"/>
              </a:ext>
            </a:extLst>
          </p:cNvPr>
          <p:cNvSpPr/>
          <p:nvPr/>
        </p:nvSpPr>
        <p:spPr>
          <a:xfrm>
            <a:off x="11386069" y="3335275"/>
            <a:ext cx="466530" cy="52251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3CD86397-7CB1-4265-1E4B-42BA33E844B1}"/>
              </a:ext>
            </a:extLst>
          </p:cNvPr>
          <p:cNvSpPr/>
          <p:nvPr/>
        </p:nvSpPr>
        <p:spPr>
          <a:xfrm>
            <a:off x="3710475" y="5701940"/>
            <a:ext cx="609598" cy="37229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85C2459-0BA7-B497-DEBF-E51902CDCFB0}"/>
              </a:ext>
            </a:extLst>
          </p:cNvPr>
          <p:cNvSpPr/>
          <p:nvPr/>
        </p:nvSpPr>
        <p:spPr>
          <a:xfrm>
            <a:off x="1604865" y="5924939"/>
            <a:ext cx="466531" cy="4394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25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6EB8F-E0CF-0BA1-5E83-F28D0AB66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POREKLO,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LUSI VEST, 2011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3FCD7-F050-C981-7011-3960CA2E0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262561"/>
            <a:ext cx="10233800" cy="914401"/>
          </a:xfrm>
        </p:spPr>
        <p:txBody>
          <a:bodyPr/>
          <a:lstStyle/>
          <a:p>
            <a:pPr marL="0" indent="0" algn="ctr">
              <a:buNone/>
            </a:pP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LUSI VEST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AMERIČKA SLIKARKA</a:t>
            </a: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F0FDDB6-23AF-BA14-5557-F99F9ECC069B}"/>
              </a:ext>
            </a:extLst>
          </p:cNvPr>
          <p:cNvSpPr/>
          <p:nvPr/>
        </p:nvSpPr>
        <p:spPr>
          <a:xfrm>
            <a:off x="923731" y="169068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5BCA3D0C-73A6-B742-134F-D437064F7FB9}"/>
              </a:ext>
            </a:extLst>
          </p:cNvPr>
          <p:cNvSpPr/>
          <p:nvPr/>
        </p:nvSpPr>
        <p:spPr>
          <a:xfrm>
            <a:off x="4133461" y="3429000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7 Points 5">
            <a:extLst>
              <a:ext uri="{FF2B5EF4-FFF2-40B4-BE49-F238E27FC236}">
                <a16:creationId xmlns:a16="http://schemas.microsoft.com/office/drawing/2014/main" id="{2A3D8763-1818-7478-3FEB-FCF227CFC399}"/>
              </a:ext>
            </a:extLst>
          </p:cNvPr>
          <p:cNvSpPr/>
          <p:nvPr/>
        </p:nvSpPr>
        <p:spPr>
          <a:xfrm>
            <a:off x="9759820" y="4058816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6 Points 6">
            <a:extLst>
              <a:ext uri="{FF2B5EF4-FFF2-40B4-BE49-F238E27FC236}">
                <a16:creationId xmlns:a16="http://schemas.microsoft.com/office/drawing/2014/main" id="{882FA92B-BD0A-F1AB-2803-6770197A3BBD}"/>
              </a:ext>
            </a:extLst>
          </p:cNvPr>
          <p:cNvSpPr/>
          <p:nvPr/>
        </p:nvSpPr>
        <p:spPr>
          <a:xfrm>
            <a:off x="10439400" y="1700019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087F85F6-0BD5-E127-404B-42F814640286}"/>
              </a:ext>
            </a:extLst>
          </p:cNvPr>
          <p:cNvSpPr/>
          <p:nvPr/>
        </p:nvSpPr>
        <p:spPr>
          <a:xfrm>
            <a:off x="662800" y="5439747"/>
            <a:ext cx="671478" cy="52251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13B3791D-1541-C8A9-384E-A87F81B28DAB}"/>
              </a:ext>
            </a:extLst>
          </p:cNvPr>
          <p:cNvSpPr/>
          <p:nvPr/>
        </p:nvSpPr>
        <p:spPr>
          <a:xfrm>
            <a:off x="8378890" y="2929812"/>
            <a:ext cx="587828" cy="59715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7 Points 9">
            <a:extLst>
              <a:ext uri="{FF2B5EF4-FFF2-40B4-BE49-F238E27FC236}">
                <a16:creationId xmlns:a16="http://schemas.microsoft.com/office/drawing/2014/main" id="{8A04900E-C980-A651-225A-665311BE844C}"/>
              </a:ext>
            </a:extLst>
          </p:cNvPr>
          <p:cNvSpPr/>
          <p:nvPr/>
        </p:nvSpPr>
        <p:spPr>
          <a:xfrm>
            <a:off x="6438122" y="3032449"/>
            <a:ext cx="706019" cy="69046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EBC2A89A-18CC-78C7-49AC-720510C9C731}"/>
              </a:ext>
            </a:extLst>
          </p:cNvPr>
          <p:cNvSpPr/>
          <p:nvPr/>
        </p:nvSpPr>
        <p:spPr>
          <a:xfrm>
            <a:off x="11072000" y="5645021"/>
            <a:ext cx="558282" cy="52251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164401B3-6B5F-B0B0-B931-B519142E7BE1}"/>
              </a:ext>
            </a:extLst>
          </p:cNvPr>
          <p:cNvSpPr/>
          <p:nvPr/>
        </p:nvSpPr>
        <p:spPr>
          <a:xfrm>
            <a:off x="2220686" y="3886200"/>
            <a:ext cx="522514" cy="573833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7 Points 12">
            <a:extLst>
              <a:ext uri="{FF2B5EF4-FFF2-40B4-BE49-F238E27FC236}">
                <a16:creationId xmlns:a16="http://schemas.microsoft.com/office/drawing/2014/main" id="{7BE01B98-CB68-F935-49FD-CD238D29976B}"/>
              </a:ext>
            </a:extLst>
          </p:cNvPr>
          <p:cNvSpPr/>
          <p:nvPr/>
        </p:nvSpPr>
        <p:spPr>
          <a:xfrm>
            <a:off x="4282751" y="2062065"/>
            <a:ext cx="457200" cy="466531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148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982D-D2A4-2FBD-1D74-EE948313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1552FE-FCD6-B32D-D4FB-0CD1D3FF2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6417272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0A159-3283-0C52-63A5-9E07D471A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9735"/>
            <a:ext cx="12192000" cy="1380953"/>
          </a:xfrm>
        </p:spPr>
        <p:txBody>
          <a:bodyPr>
            <a:noAutofit/>
          </a:bodyPr>
          <a:lstStyle/>
          <a:p>
            <a:pPr algn="ctr"/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ZVEZDA PADALICA, KAROL SUZANA NIBUR, 2012 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34C63-A769-1CF6-647E-B4395F277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59197"/>
            <a:ext cx="12191999" cy="1278291"/>
          </a:xfrm>
        </p:spPr>
        <p:txBody>
          <a:bodyPr/>
          <a:lstStyle/>
          <a:p>
            <a:pPr marL="0" indent="0" algn="ctr">
              <a:buNone/>
            </a:pPr>
            <a:r>
              <a:rPr lang="sr-Latn-R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KAROL SUZANA NIBUR</a:t>
            </a:r>
            <a:r>
              <a:rPr lang="sr-Latn-R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(1943-2019), AMERIČKA SLIKARKA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0B8A1D8-3E72-1968-82AF-8B5B3701FA2D}"/>
              </a:ext>
            </a:extLst>
          </p:cNvPr>
          <p:cNvSpPr/>
          <p:nvPr/>
        </p:nvSpPr>
        <p:spPr>
          <a:xfrm>
            <a:off x="1819469" y="197809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14C10F80-B1E4-7AEC-24EA-C9DCD22B5BCD}"/>
              </a:ext>
            </a:extLst>
          </p:cNvPr>
          <p:cNvSpPr/>
          <p:nvPr/>
        </p:nvSpPr>
        <p:spPr>
          <a:xfrm>
            <a:off x="5999583" y="3965508"/>
            <a:ext cx="681135" cy="5934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7337734-5ECA-A390-45FF-76AB8E6A94A2}"/>
              </a:ext>
            </a:extLst>
          </p:cNvPr>
          <p:cNvSpPr/>
          <p:nvPr/>
        </p:nvSpPr>
        <p:spPr>
          <a:xfrm>
            <a:off x="10627567" y="169068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6BD2E8AD-8669-A457-3054-7D36DAACCB4E}"/>
              </a:ext>
            </a:extLst>
          </p:cNvPr>
          <p:cNvSpPr/>
          <p:nvPr/>
        </p:nvSpPr>
        <p:spPr>
          <a:xfrm>
            <a:off x="9311951" y="3924443"/>
            <a:ext cx="830425" cy="7875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B001B86-51D2-68E4-CEBE-19A5CEF5D8D6}"/>
              </a:ext>
            </a:extLst>
          </p:cNvPr>
          <p:cNvSpPr/>
          <p:nvPr/>
        </p:nvSpPr>
        <p:spPr>
          <a:xfrm>
            <a:off x="690466" y="412413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2DF25C10-E34D-6041-DC93-773FBE2D4425}"/>
              </a:ext>
            </a:extLst>
          </p:cNvPr>
          <p:cNvSpPr/>
          <p:nvPr/>
        </p:nvSpPr>
        <p:spPr>
          <a:xfrm>
            <a:off x="4516016" y="245395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F1596D18-6828-59F9-9889-FA8A766F34FC}"/>
              </a:ext>
            </a:extLst>
          </p:cNvPr>
          <p:cNvSpPr/>
          <p:nvPr/>
        </p:nvSpPr>
        <p:spPr>
          <a:xfrm>
            <a:off x="7940351" y="2432472"/>
            <a:ext cx="662473" cy="6932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049AE970-E16B-1BA3-015D-8ECB7FD5438A}"/>
              </a:ext>
            </a:extLst>
          </p:cNvPr>
          <p:cNvSpPr/>
          <p:nvPr/>
        </p:nvSpPr>
        <p:spPr>
          <a:xfrm>
            <a:off x="3237722" y="3827421"/>
            <a:ext cx="475861" cy="59341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25EC7E6-0D51-5DF8-5295-850189CB285E}"/>
              </a:ext>
            </a:extLst>
          </p:cNvPr>
          <p:cNvSpPr/>
          <p:nvPr/>
        </p:nvSpPr>
        <p:spPr>
          <a:xfrm>
            <a:off x="466531" y="1205498"/>
            <a:ext cx="447870" cy="4851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5982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02AE5-0DAC-2D82-DED3-10A72F422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A3A861-FC98-FDD7-DDF5-C2E0BCCB87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10" y="0"/>
            <a:ext cx="5915607" cy="6858000"/>
          </a:xfrm>
        </p:spPr>
      </p:pic>
    </p:spTree>
    <p:extLst>
      <p:ext uri="{BB962C8B-B14F-4D97-AF65-F5344CB8AC3E}">
        <p14:creationId xmlns:p14="http://schemas.microsoft.com/office/powerpoint/2010/main" val="3795486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32653-59F2-C84A-0F1A-6B425507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8005"/>
            <a:ext cx="12192000" cy="1342684"/>
          </a:xfrm>
        </p:spPr>
        <p:txBody>
          <a:bodyPr>
            <a:noAutofit/>
          </a:bodyPr>
          <a:lstStyle/>
          <a:p>
            <a:pPr algn="ctr"/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ZVEZDANI UMETNIK,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R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OBERTO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V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IGEND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2014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F6DE4-9557-A539-500D-ED807B44C1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605849"/>
            <a:ext cx="12192000" cy="125215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OBERTO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V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IGEND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(1968), BRAZILSKI SLIKAR I ILUSTRATOR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DD34778D-68F0-845C-DDD4-BD070F75AF58}"/>
              </a:ext>
            </a:extLst>
          </p:cNvPr>
          <p:cNvSpPr/>
          <p:nvPr/>
        </p:nvSpPr>
        <p:spPr>
          <a:xfrm>
            <a:off x="6447453" y="256591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E9561033-BEF4-046E-0008-EB3F8BDEC466}"/>
              </a:ext>
            </a:extLst>
          </p:cNvPr>
          <p:cNvSpPr/>
          <p:nvPr/>
        </p:nvSpPr>
        <p:spPr>
          <a:xfrm>
            <a:off x="10207690" y="406814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8C5DC455-7997-100F-B0FC-DF7C5567EFF9}"/>
              </a:ext>
            </a:extLst>
          </p:cNvPr>
          <p:cNvSpPr/>
          <p:nvPr/>
        </p:nvSpPr>
        <p:spPr>
          <a:xfrm>
            <a:off x="1931437" y="319106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DC3C20CB-1FEB-DA86-99BB-F2F376F33A2E}"/>
              </a:ext>
            </a:extLst>
          </p:cNvPr>
          <p:cNvSpPr/>
          <p:nvPr/>
        </p:nvSpPr>
        <p:spPr>
          <a:xfrm>
            <a:off x="10776857" y="1334278"/>
            <a:ext cx="634482" cy="6718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78B2FFF6-87CE-D659-EE1D-941F042C497F}"/>
              </a:ext>
            </a:extLst>
          </p:cNvPr>
          <p:cNvSpPr/>
          <p:nvPr/>
        </p:nvSpPr>
        <p:spPr>
          <a:xfrm>
            <a:off x="4441371" y="4226768"/>
            <a:ext cx="783772" cy="6549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5B81488F-D929-9768-CFBF-C95ECD266392}"/>
              </a:ext>
            </a:extLst>
          </p:cNvPr>
          <p:cNvSpPr/>
          <p:nvPr/>
        </p:nvSpPr>
        <p:spPr>
          <a:xfrm>
            <a:off x="886408" y="1520890"/>
            <a:ext cx="634482" cy="48519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E2AED723-F907-7594-ED72-4E1A628EC696}"/>
              </a:ext>
            </a:extLst>
          </p:cNvPr>
          <p:cNvSpPr/>
          <p:nvPr/>
        </p:nvSpPr>
        <p:spPr>
          <a:xfrm>
            <a:off x="4254759" y="2596683"/>
            <a:ext cx="503853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F9C1972-ED7F-E4FE-A71D-E95AC1EC4C55}"/>
              </a:ext>
            </a:extLst>
          </p:cNvPr>
          <p:cNvSpPr/>
          <p:nvPr/>
        </p:nvSpPr>
        <p:spPr>
          <a:xfrm>
            <a:off x="8826759" y="3369275"/>
            <a:ext cx="447869" cy="39188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864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E85E-2530-58E9-0552-00AE6503A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CC09DF-A2E7-477B-F33C-0FF4ED3DB5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53" y="0"/>
            <a:ext cx="8005665" cy="6858000"/>
          </a:xfrm>
        </p:spPr>
      </p:pic>
    </p:spTree>
    <p:extLst>
      <p:ext uri="{BB962C8B-B14F-4D97-AF65-F5344CB8AC3E}">
        <p14:creationId xmlns:p14="http://schemas.microsoft.com/office/powerpoint/2010/main" val="36155157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7B43-E2E3-64C1-CB86-FC32B7F8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129"/>
            <a:ext cx="10515600" cy="1715602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SELO POD ZVEZDAMA, 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REJČEL OLINIK, 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5787B-288F-2F0A-F44D-25DFCC924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532437"/>
            <a:ext cx="10233800" cy="13255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EJČ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EL OL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N</a:t>
            </a:r>
            <a:r>
              <a:rPr lang="sr-Latn-R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(1965), KANADSKA SLIKARKA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050626DD-A0E3-E891-A64A-E1D0557E0C34}"/>
              </a:ext>
            </a:extLst>
          </p:cNvPr>
          <p:cNvSpPr/>
          <p:nvPr/>
        </p:nvSpPr>
        <p:spPr>
          <a:xfrm>
            <a:off x="1343608" y="241662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80F5D7E5-590E-50EE-566D-8F2455CF26B6}"/>
              </a:ext>
            </a:extLst>
          </p:cNvPr>
          <p:cNvSpPr/>
          <p:nvPr/>
        </p:nvSpPr>
        <p:spPr>
          <a:xfrm>
            <a:off x="5225143" y="363893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6BD5D5E3-EAA5-745E-8C0C-890C4EAA9B12}"/>
              </a:ext>
            </a:extLst>
          </p:cNvPr>
          <p:cNvSpPr/>
          <p:nvPr/>
        </p:nvSpPr>
        <p:spPr>
          <a:xfrm>
            <a:off x="10439400" y="123348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53F71A0-83FD-BD7F-3B3C-D60416ACF5AE}"/>
              </a:ext>
            </a:extLst>
          </p:cNvPr>
          <p:cNvSpPr/>
          <p:nvPr/>
        </p:nvSpPr>
        <p:spPr>
          <a:xfrm>
            <a:off x="9013371" y="363893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FE2D734F-40DB-939A-9E11-FEE69B9BDD6D}"/>
              </a:ext>
            </a:extLst>
          </p:cNvPr>
          <p:cNvSpPr/>
          <p:nvPr/>
        </p:nvSpPr>
        <p:spPr>
          <a:xfrm>
            <a:off x="1222310" y="528112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F180B9C4-1C65-3F9D-0FE1-47465ED7B169}"/>
              </a:ext>
            </a:extLst>
          </p:cNvPr>
          <p:cNvSpPr/>
          <p:nvPr/>
        </p:nvSpPr>
        <p:spPr>
          <a:xfrm>
            <a:off x="1045029" y="1027906"/>
            <a:ext cx="606489" cy="4836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08233A61-6162-5714-5E02-1DEAD0758735}"/>
              </a:ext>
            </a:extLst>
          </p:cNvPr>
          <p:cNvSpPr/>
          <p:nvPr/>
        </p:nvSpPr>
        <p:spPr>
          <a:xfrm>
            <a:off x="7371184" y="2873829"/>
            <a:ext cx="597159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68B41673-7FA7-7957-B380-FCF112D25494}"/>
              </a:ext>
            </a:extLst>
          </p:cNvPr>
          <p:cNvSpPr/>
          <p:nvPr/>
        </p:nvSpPr>
        <p:spPr>
          <a:xfrm>
            <a:off x="3582955" y="2763092"/>
            <a:ext cx="671804" cy="53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E02DBB32-DE38-ACEC-C440-575E09CBAB2E}"/>
              </a:ext>
            </a:extLst>
          </p:cNvPr>
          <p:cNvSpPr/>
          <p:nvPr/>
        </p:nvSpPr>
        <p:spPr>
          <a:xfrm>
            <a:off x="10794290" y="5281127"/>
            <a:ext cx="559510" cy="48519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838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06437-FA69-40C4-26D9-80CCFD36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3DAF4-F650-D227-BDFF-B0C42E8A5D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6228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4FAB1-F932-739F-8A08-E23D09647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PLES MESECA</a:t>
            </a: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K. MEKOL 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8B194-D6CA-DEAE-DEDC-9A3D6005930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0" y="6858000"/>
            <a:ext cx="12260424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C1AB516-8164-81AC-A909-6230B7B50630}"/>
              </a:ext>
            </a:extLst>
          </p:cNvPr>
          <p:cNvSpPr/>
          <p:nvPr/>
        </p:nvSpPr>
        <p:spPr>
          <a:xfrm>
            <a:off x="3844212" y="211804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3869037B-3F27-3E6E-1FAD-3959F14DEC98}"/>
              </a:ext>
            </a:extLst>
          </p:cNvPr>
          <p:cNvSpPr/>
          <p:nvPr/>
        </p:nvSpPr>
        <p:spPr>
          <a:xfrm>
            <a:off x="9246637" y="303244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36487FB-CC01-9588-B4AB-4D9982247593}"/>
              </a:ext>
            </a:extLst>
          </p:cNvPr>
          <p:cNvSpPr/>
          <p:nvPr/>
        </p:nvSpPr>
        <p:spPr>
          <a:xfrm>
            <a:off x="6587412" y="478660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A6C29A3-D489-F96E-35DF-16BA023AA079}"/>
              </a:ext>
            </a:extLst>
          </p:cNvPr>
          <p:cNvSpPr/>
          <p:nvPr/>
        </p:nvSpPr>
        <p:spPr>
          <a:xfrm>
            <a:off x="2202024" y="485191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B2262CC9-60CF-3347-BDCD-4AA2682F83D4}"/>
              </a:ext>
            </a:extLst>
          </p:cNvPr>
          <p:cNvSpPr/>
          <p:nvPr/>
        </p:nvSpPr>
        <p:spPr>
          <a:xfrm>
            <a:off x="1063690" y="2575249"/>
            <a:ext cx="643812" cy="6251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8B4D4929-B2FA-A703-42AA-2C1CFC358187}"/>
              </a:ext>
            </a:extLst>
          </p:cNvPr>
          <p:cNvSpPr/>
          <p:nvPr/>
        </p:nvSpPr>
        <p:spPr>
          <a:xfrm>
            <a:off x="7158137" y="2782370"/>
            <a:ext cx="550506" cy="62515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348DDC0A-D47D-462F-4C88-6EC67354EBA2}"/>
              </a:ext>
            </a:extLst>
          </p:cNvPr>
          <p:cNvSpPr/>
          <p:nvPr/>
        </p:nvSpPr>
        <p:spPr>
          <a:xfrm>
            <a:off x="10674220" y="5766317"/>
            <a:ext cx="522515" cy="42081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AE1A96AE-D00A-FF8E-4980-D3DD002669B2}"/>
              </a:ext>
            </a:extLst>
          </p:cNvPr>
          <p:cNvSpPr/>
          <p:nvPr/>
        </p:nvSpPr>
        <p:spPr>
          <a:xfrm>
            <a:off x="4758612" y="4441371"/>
            <a:ext cx="541176" cy="4105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0F0C672-78DC-0DD7-06BC-7FD103AB2D2A}"/>
              </a:ext>
            </a:extLst>
          </p:cNvPr>
          <p:cNvSpPr/>
          <p:nvPr/>
        </p:nvSpPr>
        <p:spPr>
          <a:xfrm>
            <a:off x="10831285" y="1969216"/>
            <a:ext cx="522515" cy="42081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9D2F0166-F486-86A9-4F68-35DE683DE0CD}"/>
              </a:ext>
            </a:extLst>
          </p:cNvPr>
          <p:cNvSpPr/>
          <p:nvPr/>
        </p:nvSpPr>
        <p:spPr>
          <a:xfrm>
            <a:off x="455645" y="4650386"/>
            <a:ext cx="503853" cy="40306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03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46FCA-13FB-B4A8-1ED1-1CD022DFE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FC647B-2103-9DFB-8544-D7FC887B5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796" y="0"/>
            <a:ext cx="5449077" cy="6858000"/>
          </a:xfrm>
        </p:spPr>
      </p:pic>
    </p:spTree>
    <p:extLst>
      <p:ext uri="{BB962C8B-B14F-4D97-AF65-F5344CB8AC3E}">
        <p14:creationId xmlns:p14="http://schemas.microsoft.com/office/powerpoint/2010/main" val="667279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D7B1-8E58-5FE8-FC55-D1397A203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5273"/>
            <a:ext cx="12192000" cy="1485415"/>
          </a:xfrm>
        </p:spPr>
        <p:txBody>
          <a:bodyPr>
            <a:noAutofit/>
          </a:bodyPr>
          <a:lstStyle/>
          <a:p>
            <a:pPr algn="ctr"/>
            <a:r>
              <a:rPr lang="sr-Latn-R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KOMETA DONATI, VILIJAM TARNER, SREDINA 19. VEKA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EA013-338D-12B2-AEE8-9C922EAA3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505061"/>
            <a:ext cx="12192000" cy="1352937"/>
          </a:xfrm>
        </p:spPr>
        <p:txBody>
          <a:bodyPr/>
          <a:lstStyle/>
          <a:p>
            <a:pPr marL="0" indent="0" algn="ctr">
              <a:buNone/>
            </a:pPr>
            <a:r>
              <a:rPr lang="sr-Latn-RS" sz="2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VILIJAM TARNER</a:t>
            </a:r>
            <a:r>
              <a:rPr lang="sr-Latn-R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(1789-1862), ENGLESKI SLIKAR AKVARELA</a:t>
            </a:r>
            <a:endParaRPr lang="en-US" dirty="0"/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CF5529BA-72E3-0863-51FD-1CD92BC53A1E}"/>
              </a:ext>
            </a:extLst>
          </p:cNvPr>
          <p:cNvSpPr/>
          <p:nvPr/>
        </p:nvSpPr>
        <p:spPr>
          <a:xfrm>
            <a:off x="5850294" y="350831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B90F76E0-1916-33C6-881C-038D919A21F3}"/>
              </a:ext>
            </a:extLst>
          </p:cNvPr>
          <p:cNvSpPr/>
          <p:nvPr/>
        </p:nvSpPr>
        <p:spPr>
          <a:xfrm>
            <a:off x="2659224" y="301378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06EDB8B9-25D4-6DAF-F0E2-5982FB732438}"/>
              </a:ext>
            </a:extLst>
          </p:cNvPr>
          <p:cNvSpPr/>
          <p:nvPr/>
        </p:nvSpPr>
        <p:spPr>
          <a:xfrm>
            <a:off x="9937102" y="241662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EB8735B-FB70-71E7-1922-9116069F48EA}"/>
              </a:ext>
            </a:extLst>
          </p:cNvPr>
          <p:cNvSpPr/>
          <p:nvPr/>
        </p:nvSpPr>
        <p:spPr>
          <a:xfrm>
            <a:off x="8509518" y="4264090"/>
            <a:ext cx="681135" cy="5878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361A73CE-B33E-9C23-960D-AABD28F6D795}"/>
              </a:ext>
            </a:extLst>
          </p:cNvPr>
          <p:cNvSpPr/>
          <p:nvPr/>
        </p:nvSpPr>
        <p:spPr>
          <a:xfrm>
            <a:off x="681135" y="1782147"/>
            <a:ext cx="659363" cy="6344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0EB3E918-49BE-B4B6-C04E-36A86AC9D98F}"/>
              </a:ext>
            </a:extLst>
          </p:cNvPr>
          <p:cNvSpPr/>
          <p:nvPr/>
        </p:nvSpPr>
        <p:spPr>
          <a:xfrm>
            <a:off x="681135" y="4779121"/>
            <a:ext cx="491412" cy="41987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8389ED2E-A7B4-62A8-4520-0FC9A21930A1}"/>
              </a:ext>
            </a:extLst>
          </p:cNvPr>
          <p:cNvSpPr/>
          <p:nvPr/>
        </p:nvSpPr>
        <p:spPr>
          <a:xfrm>
            <a:off x="7949683" y="2481943"/>
            <a:ext cx="559835" cy="53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139B82F1-3EBA-5F60-A393-4F83D59055D3}"/>
              </a:ext>
            </a:extLst>
          </p:cNvPr>
          <p:cNvSpPr/>
          <p:nvPr/>
        </p:nvSpPr>
        <p:spPr>
          <a:xfrm>
            <a:off x="4795935" y="2239347"/>
            <a:ext cx="559835" cy="53184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CECF31AB-B2A1-73AF-E8F4-F396D5A066EB}"/>
              </a:ext>
            </a:extLst>
          </p:cNvPr>
          <p:cNvSpPr/>
          <p:nvPr/>
        </p:nvSpPr>
        <p:spPr>
          <a:xfrm>
            <a:off x="11300926" y="4722213"/>
            <a:ext cx="419878" cy="41987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1022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A08B9-BAB6-88D2-5807-4301781A7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4859"/>
            <a:ext cx="12192000" cy="291022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DEVOJKA SA ZVEZDAMA </a:t>
            </a:r>
            <a:b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 KOSI,</a:t>
            </a:r>
            <a:b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DŽORDŽINA HEFERNAN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E50AE-EF6B-E8D0-130A-492FF1311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522799"/>
            <a:ext cx="10233800" cy="13352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DŽORDŽINA HEFERNAN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IRSKA SLIKARKA, NOVINARKA I UREDNICA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D8A241C-89E0-235B-93B0-7C663EF27E63}"/>
              </a:ext>
            </a:extLst>
          </p:cNvPr>
          <p:cNvSpPr/>
          <p:nvPr/>
        </p:nvSpPr>
        <p:spPr>
          <a:xfrm>
            <a:off x="9099516" y="356009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972F0F8-20A8-DF46-04DA-9093C14C7D95}"/>
              </a:ext>
            </a:extLst>
          </p:cNvPr>
          <p:cNvSpPr/>
          <p:nvPr/>
        </p:nvSpPr>
        <p:spPr>
          <a:xfrm>
            <a:off x="6671388" y="3592286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F7EBA759-9E6E-603B-3557-AFC0D1AC45A6}"/>
              </a:ext>
            </a:extLst>
          </p:cNvPr>
          <p:cNvSpPr/>
          <p:nvPr/>
        </p:nvSpPr>
        <p:spPr>
          <a:xfrm>
            <a:off x="3993502" y="306044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26F04E46-B335-EFC8-CEB3-567FE8610E3E}"/>
              </a:ext>
            </a:extLst>
          </p:cNvPr>
          <p:cNvSpPr/>
          <p:nvPr/>
        </p:nvSpPr>
        <p:spPr>
          <a:xfrm>
            <a:off x="793103" y="3974841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94F754AC-1CA9-4176-C9E5-F0D2E4DAFCB7}"/>
              </a:ext>
            </a:extLst>
          </p:cNvPr>
          <p:cNvSpPr/>
          <p:nvPr/>
        </p:nvSpPr>
        <p:spPr>
          <a:xfrm>
            <a:off x="779433" y="1293675"/>
            <a:ext cx="653142" cy="513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D985DB98-D4C8-DA7C-6011-474348A95CAB}"/>
              </a:ext>
            </a:extLst>
          </p:cNvPr>
          <p:cNvSpPr/>
          <p:nvPr/>
        </p:nvSpPr>
        <p:spPr>
          <a:xfrm>
            <a:off x="10013916" y="1305800"/>
            <a:ext cx="522515" cy="5411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946423D9-AF5F-0C3D-9C6A-F108F4EB8981}"/>
              </a:ext>
            </a:extLst>
          </p:cNvPr>
          <p:cNvSpPr/>
          <p:nvPr/>
        </p:nvSpPr>
        <p:spPr>
          <a:xfrm>
            <a:off x="11073881" y="4441372"/>
            <a:ext cx="559837" cy="4478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C6159D88-8893-29BA-8635-F34A577BD3E1}"/>
              </a:ext>
            </a:extLst>
          </p:cNvPr>
          <p:cNvSpPr/>
          <p:nvPr/>
        </p:nvSpPr>
        <p:spPr>
          <a:xfrm>
            <a:off x="3183295" y="4441371"/>
            <a:ext cx="699796" cy="55050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3E4D174A-F931-8C11-63CC-0C43BD4C250D}"/>
              </a:ext>
            </a:extLst>
          </p:cNvPr>
          <p:cNvSpPr/>
          <p:nvPr/>
        </p:nvSpPr>
        <p:spPr>
          <a:xfrm>
            <a:off x="5195596" y="4231895"/>
            <a:ext cx="434488" cy="41895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3891DDDC-8004-4481-A0D2-45794C6AE69E}"/>
              </a:ext>
            </a:extLst>
          </p:cNvPr>
          <p:cNvSpPr/>
          <p:nvPr/>
        </p:nvSpPr>
        <p:spPr>
          <a:xfrm>
            <a:off x="10838734" y="2961060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E3D8F1EF-C6DC-2F9A-17B6-57DFE8473803}"/>
              </a:ext>
            </a:extLst>
          </p:cNvPr>
          <p:cNvSpPr/>
          <p:nvPr/>
        </p:nvSpPr>
        <p:spPr>
          <a:xfrm>
            <a:off x="438866" y="2781446"/>
            <a:ext cx="681134" cy="4711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6478F442-4A7F-4559-3BB9-8333BE6BB528}"/>
              </a:ext>
            </a:extLst>
          </p:cNvPr>
          <p:cNvSpPr/>
          <p:nvPr/>
        </p:nvSpPr>
        <p:spPr>
          <a:xfrm>
            <a:off x="11353799" y="466531"/>
            <a:ext cx="486748" cy="51318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C17211FE-E7B9-C2C5-2113-918040EDE96F}"/>
              </a:ext>
            </a:extLst>
          </p:cNvPr>
          <p:cNvSpPr/>
          <p:nvPr/>
        </p:nvSpPr>
        <p:spPr>
          <a:xfrm>
            <a:off x="8154955" y="4506686"/>
            <a:ext cx="559837" cy="4478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840CF6CA-F1FF-70EF-886A-9691DB936E4F}"/>
              </a:ext>
            </a:extLst>
          </p:cNvPr>
          <p:cNvSpPr/>
          <p:nvPr/>
        </p:nvSpPr>
        <p:spPr>
          <a:xfrm>
            <a:off x="2284588" y="3470989"/>
            <a:ext cx="498103" cy="5775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344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C3F8E-9D21-EEF0-2EDF-7648C0060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3EC7B4-A4E2-4696-1E80-B65A1DF38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10" y="0"/>
            <a:ext cx="5243804" cy="6858000"/>
          </a:xfrm>
        </p:spPr>
      </p:pic>
    </p:spTree>
    <p:extLst>
      <p:ext uri="{BB962C8B-B14F-4D97-AF65-F5344CB8AC3E}">
        <p14:creationId xmlns:p14="http://schemas.microsoft.com/office/powerpoint/2010/main" val="23292708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FD97F-D7D2-C8C6-8DB2-3D032C39C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838200" y="319406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DD9BE-BD80-7DCB-7A65-DC02FEA78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NA OSNOVU OVOG KRATKOG PREGLEDA VIDIMO DA SE INTERESOVANJE SLIKARA ZA ZVEZDE I UNIVERZUM NIJE SMANJIO TOKOM VEKOVA.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MOŽDA SU SE IZMENILE TEHNIKE, NAČIN SLIKANJA I PRISTUP TEMI, ALI SU PITANJA OSTALA ISTA: NAŠE MESTO POD ZVEZDAMA, UTICAJ ZVEZDA NA NAŠ ŽIVOT (DUHOVNI I FIZIČKI), NAŠE POREKLO I – NAŠA BUDUĆNOST.</a:t>
            </a:r>
          </a:p>
          <a:p>
            <a:pPr marL="0" indent="0" algn="just">
              <a:buNone/>
            </a:pPr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 algn="just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ZATO, NEKA MI BUDE DOPUŠTENO DA ZAVRŠIM OVO IZLAGANJE SA PORUKOM AUSTRALIJSKE SLIKARKE SARE ROBERTS:</a:t>
            </a:r>
          </a:p>
        </p:txBody>
      </p:sp>
      <p:sp>
        <p:nvSpPr>
          <p:cNvPr id="4" name="Star: 4 Points 3">
            <a:extLst>
              <a:ext uri="{FF2B5EF4-FFF2-40B4-BE49-F238E27FC236}">
                <a16:creationId xmlns:a16="http://schemas.microsoft.com/office/drawing/2014/main" id="{8E978B25-E2C6-9974-7172-75DEFFD012EC}"/>
              </a:ext>
            </a:extLst>
          </p:cNvPr>
          <p:cNvSpPr/>
          <p:nvPr/>
        </p:nvSpPr>
        <p:spPr>
          <a:xfrm>
            <a:off x="289249" y="365125"/>
            <a:ext cx="783772" cy="73152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8D624458-92E9-C1BC-8A93-B26CEDBD9159}"/>
              </a:ext>
            </a:extLst>
          </p:cNvPr>
          <p:cNvSpPr/>
          <p:nvPr/>
        </p:nvSpPr>
        <p:spPr>
          <a:xfrm>
            <a:off x="2892489" y="103549"/>
            <a:ext cx="681135" cy="523151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C3402572-ACDD-1AE3-8A0A-6AB6EB9C44F9}"/>
              </a:ext>
            </a:extLst>
          </p:cNvPr>
          <p:cNvSpPr/>
          <p:nvPr/>
        </p:nvSpPr>
        <p:spPr>
          <a:xfrm>
            <a:off x="5287345" y="365124"/>
            <a:ext cx="681135" cy="56480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5A47308E-9CFB-4DFE-D70F-E8E6704EE5B8}"/>
              </a:ext>
            </a:extLst>
          </p:cNvPr>
          <p:cNvSpPr/>
          <p:nvPr/>
        </p:nvSpPr>
        <p:spPr>
          <a:xfrm>
            <a:off x="8154955" y="319406"/>
            <a:ext cx="681135" cy="731524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7 Points 7">
            <a:extLst>
              <a:ext uri="{FF2B5EF4-FFF2-40B4-BE49-F238E27FC236}">
                <a16:creationId xmlns:a16="http://schemas.microsoft.com/office/drawing/2014/main" id="{B914AE99-4131-CA7B-54E6-5CC8630803A6}"/>
              </a:ext>
            </a:extLst>
          </p:cNvPr>
          <p:cNvSpPr/>
          <p:nvPr/>
        </p:nvSpPr>
        <p:spPr>
          <a:xfrm>
            <a:off x="10933144" y="319406"/>
            <a:ext cx="559837" cy="48205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09C42C05-CC42-ED31-CD79-BB286E280C4A}"/>
              </a:ext>
            </a:extLst>
          </p:cNvPr>
          <p:cNvSpPr/>
          <p:nvPr/>
        </p:nvSpPr>
        <p:spPr>
          <a:xfrm>
            <a:off x="9815804" y="2156305"/>
            <a:ext cx="494522" cy="41148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7 Points 9">
            <a:extLst>
              <a:ext uri="{FF2B5EF4-FFF2-40B4-BE49-F238E27FC236}">
                <a16:creationId xmlns:a16="http://schemas.microsoft.com/office/drawing/2014/main" id="{4EBFC8A2-1FCE-EA23-D659-62D21EBB9954}"/>
              </a:ext>
            </a:extLst>
          </p:cNvPr>
          <p:cNvSpPr/>
          <p:nvPr/>
        </p:nvSpPr>
        <p:spPr>
          <a:xfrm>
            <a:off x="6979298" y="2156305"/>
            <a:ext cx="587829" cy="411481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DDB5ACA0-E396-CEE5-7C03-42D258694DEC}"/>
              </a:ext>
            </a:extLst>
          </p:cNvPr>
          <p:cNvSpPr/>
          <p:nvPr/>
        </p:nvSpPr>
        <p:spPr>
          <a:xfrm>
            <a:off x="4161454" y="1970628"/>
            <a:ext cx="587829" cy="608357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4 Points 11">
            <a:extLst>
              <a:ext uri="{FF2B5EF4-FFF2-40B4-BE49-F238E27FC236}">
                <a16:creationId xmlns:a16="http://schemas.microsoft.com/office/drawing/2014/main" id="{734BA9E7-775E-F75D-6166-D12E6555A4AC}"/>
              </a:ext>
            </a:extLst>
          </p:cNvPr>
          <p:cNvSpPr/>
          <p:nvPr/>
        </p:nvSpPr>
        <p:spPr>
          <a:xfrm>
            <a:off x="7623110" y="6079914"/>
            <a:ext cx="634482" cy="664171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6 Points 12">
            <a:extLst>
              <a:ext uri="{FF2B5EF4-FFF2-40B4-BE49-F238E27FC236}">
                <a16:creationId xmlns:a16="http://schemas.microsoft.com/office/drawing/2014/main" id="{22653F6A-5D4F-622B-85BA-52458E11EA68}"/>
              </a:ext>
            </a:extLst>
          </p:cNvPr>
          <p:cNvSpPr/>
          <p:nvPr/>
        </p:nvSpPr>
        <p:spPr>
          <a:xfrm>
            <a:off x="1810138" y="6046237"/>
            <a:ext cx="634482" cy="49405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7F533B08-DC28-5D6E-0337-2B66F1EB26B4}"/>
              </a:ext>
            </a:extLst>
          </p:cNvPr>
          <p:cNvSpPr/>
          <p:nvPr/>
        </p:nvSpPr>
        <p:spPr>
          <a:xfrm>
            <a:off x="4652862" y="5998821"/>
            <a:ext cx="634483" cy="49405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8BF211EC-06F7-A10D-5071-E88B8F247D45}"/>
              </a:ext>
            </a:extLst>
          </p:cNvPr>
          <p:cNvSpPr/>
          <p:nvPr/>
        </p:nvSpPr>
        <p:spPr>
          <a:xfrm>
            <a:off x="10179698" y="5691526"/>
            <a:ext cx="634482" cy="61459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2FDAC9F9-594F-2F14-2D99-FEB28C519C10}"/>
              </a:ext>
            </a:extLst>
          </p:cNvPr>
          <p:cNvSpPr/>
          <p:nvPr/>
        </p:nvSpPr>
        <p:spPr>
          <a:xfrm>
            <a:off x="5968480" y="4245429"/>
            <a:ext cx="597159" cy="52344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7 Points 16">
            <a:extLst>
              <a:ext uri="{FF2B5EF4-FFF2-40B4-BE49-F238E27FC236}">
                <a16:creationId xmlns:a16="http://schemas.microsoft.com/office/drawing/2014/main" id="{8ED8AA2D-7818-8B4D-2492-D69FDB2D313C}"/>
              </a:ext>
            </a:extLst>
          </p:cNvPr>
          <p:cNvSpPr/>
          <p:nvPr/>
        </p:nvSpPr>
        <p:spPr>
          <a:xfrm>
            <a:off x="3368351" y="4338735"/>
            <a:ext cx="522514" cy="47743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4 Points 17">
            <a:extLst>
              <a:ext uri="{FF2B5EF4-FFF2-40B4-BE49-F238E27FC236}">
                <a16:creationId xmlns:a16="http://schemas.microsoft.com/office/drawing/2014/main" id="{C77A5DE2-16F5-42AB-FC4C-41CD9A1C4BF0}"/>
              </a:ext>
            </a:extLst>
          </p:cNvPr>
          <p:cNvSpPr/>
          <p:nvPr/>
        </p:nvSpPr>
        <p:spPr>
          <a:xfrm>
            <a:off x="8938727" y="4245429"/>
            <a:ext cx="597159" cy="52344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7 Points 18">
            <a:extLst>
              <a:ext uri="{FF2B5EF4-FFF2-40B4-BE49-F238E27FC236}">
                <a16:creationId xmlns:a16="http://schemas.microsoft.com/office/drawing/2014/main" id="{D2FA4CF0-64E7-84CA-0DF2-7B02E5B044EA}"/>
              </a:ext>
            </a:extLst>
          </p:cNvPr>
          <p:cNvSpPr/>
          <p:nvPr/>
        </p:nvSpPr>
        <p:spPr>
          <a:xfrm>
            <a:off x="11209952" y="4152122"/>
            <a:ext cx="566057" cy="52344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629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C485-6E03-6967-56C8-8FF2BDC3C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866121"/>
          </a:xfrm>
        </p:spPr>
        <p:txBody>
          <a:bodyPr>
            <a:noAutofit/>
          </a:bodyPr>
          <a:lstStyle/>
          <a:p>
            <a:pPr algn="ctr"/>
            <a:r>
              <a:rPr lang="pt-BR" sz="6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PRIPADAM NEBU I ZVEZDAMA, SARA ROBERTS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F06A0D-715B-D3ED-3412-9400FDB28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383763"/>
            <a:ext cx="12192000" cy="1474236"/>
          </a:xfrm>
        </p:spPr>
        <p:txBody>
          <a:bodyPr/>
          <a:lstStyle/>
          <a:p>
            <a:pPr marL="0" indent="0" algn="ctr">
              <a:buNone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SARA ROBERTS</a:t>
            </a:r>
            <a:r>
              <a:rPr lang="sr-Latn-R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AUSTRALIJSKA SLIKARKA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B8D9F4F9-93B4-AFBD-1CF5-658ACA909EF4}"/>
              </a:ext>
            </a:extLst>
          </p:cNvPr>
          <p:cNvSpPr/>
          <p:nvPr/>
        </p:nvSpPr>
        <p:spPr>
          <a:xfrm>
            <a:off x="427651" y="1205498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4 Points 4">
            <a:extLst>
              <a:ext uri="{FF2B5EF4-FFF2-40B4-BE49-F238E27FC236}">
                <a16:creationId xmlns:a16="http://schemas.microsoft.com/office/drawing/2014/main" id="{5C58DA2B-70D2-F8FA-1770-1F7270A90C43}"/>
              </a:ext>
            </a:extLst>
          </p:cNvPr>
          <p:cNvSpPr/>
          <p:nvPr/>
        </p:nvSpPr>
        <p:spPr>
          <a:xfrm>
            <a:off x="5551714" y="3694922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C4D3B9A8-42A1-8047-8DAA-0774BAB8D203}"/>
              </a:ext>
            </a:extLst>
          </p:cNvPr>
          <p:cNvSpPr/>
          <p:nvPr/>
        </p:nvSpPr>
        <p:spPr>
          <a:xfrm>
            <a:off x="8447313" y="3429000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7 Points 6">
            <a:extLst>
              <a:ext uri="{FF2B5EF4-FFF2-40B4-BE49-F238E27FC236}">
                <a16:creationId xmlns:a16="http://schemas.microsoft.com/office/drawing/2014/main" id="{72B9D69D-FB0B-FEE3-A9A8-1CDC736069D3}"/>
              </a:ext>
            </a:extLst>
          </p:cNvPr>
          <p:cNvSpPr/>
          <p:nvPr/>
        </p:nvSpPr>
        <p:spPr>
          <a:xfrm>
            <a:off x="600267" y="5056270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6 Points 7">
            <a:extLst>
              <a:ext uri="{FF2B5EF4-FFF2-40B4-BE49-F238E27FC236}">
                <a16:creationId xmlns:a16="http://schemas.microsoft.com/office/drawing/2014/main" id="{BD15516C-2BE0-A29D-B98E-2163BA23CB1E}"/>
              </a:ext>
            </a:extLst>
          </p:cNvPr>
          <p:cNvSpPr/>
          <p:nvPr/>
        </p:nvSpPr>
        <p:spPr>
          <a:xfrm>
            <a:off x="2979574" y="3681851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4 Points 8">
            <a:extLst>
              <a:ext uri="{FF2B5EF4-FFF2-40B4-BE49-F238E27FC236}">
                <a16:creationId xmlns:a16="http://schemas.microsoft.com/office/drawing/2014/main" id="{737BB7E8-C14B-B1DB-7557-9E8AC86F0BD1}"/>
              </a:ext>
            </a:extLst>
          </p:cNvPr>
          <p:cNvSpPr/>
          <p:nvPr/>
        </p:nvSpPr>
        <p:spPr>
          <a:xfrm>
            <a:off x="10534262" y="5066522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A766418-CE3A-037E-FB16-5CC9527D28CF}"/>
              </a:ext>
            </a:extLst>
          </p:cNvPr>
          <p:cNvSpPr/>
          <p:nvPr/>
        </p:nvSpPr>
        <p:spPr>
          <a:xfrm>
            <a:off x="10534262" y="136319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FA93B1E-3068-11F8-4E35-F92B44738942}"/>
              </a:ext>
            </a:extLst>
          </p:cNvPr>
          <p:cNvSpPr/>
          <p:nvPr/>
        </p:nvSpPr>
        <p:spPr>
          <a:xfrm>
            <a:off x="6913984" y="2398891"/>
            <a:ext cx="569167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7 Points 11">
            <a:extLst>
              <a:ext uri="{FF2B5EF4-FFF2-40B4-BE49-F238E27FC236}">
                <a16:creationId xmlns:a16="http://schemas.microsoft.com/office/drawing/2014/main" id="{6ED971C7-43BE-4D49-88DE-653B66A5961B}"/>
              </a:ext>
            </a:extLst>
          </p:cNvPr>
          <p:cNvSpPr/>
          <p:nvPr/>
        </p:nvSpPr>
        <p:spPr>
          <a:xfrm>
            <a:off x="4708850" y="2073705"/>
            <a:ext cx="569167" cy="46560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4 Points 12">
            <a:extLst>
              <a:ext uri="{FF2B5EF4-FFF2-40B4-BE49-F238E27FC236}">
                <a16:creationId xmlns:a16="http://schemas.microsoft.com/office/drawing/2014/main" id="{61EA7ACA-49B7-4964-96B1-BFD49E36F8E6}"/>
              </a:ext>
            </a:extLst>
          </p:cNvPr>
          <p:cNvSpPr/>
          <p:nvPr/>
        </p:nvSpPr>
        <p:spPr>
          <a:xfrm>
            <a:off x="1057467" y="3295554"/>
            <a:ext cx="569168" cy="474016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095CB3F0-DB60-B3B4-A0F3-84314A406EE4}"/>
              </a:ext>
            </a:extLst>
          </p:cNvPr>
          <p:cNvSpPr/>
          <p:nvPr/>
        </p:nvSpPr>
        <p:spPr>
          <a:xfrm>
            <a:off x="2071394" y="2398891"/>
            <a:ext cx="373225" cy="34523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4 Points 14">
            <a:extLst>
              <a:ext uri="{FF2B5EF4-FFF2-40B4-BE49-F238E27FC236}">
                <a16:creationId xmlns:a16="http://schemas.microsoft.com/office/drawing/2014/main" id="{972B4018-4811-4A3F-0835-E0D59963C449}"/>
              </a:ext>
            </a:extLst>
          </p:cNvPr>
          <p:cNvSpPr/>
          <p:nvPr/>
        </p:nvSpPr>
        <p:spPr>
          <a:xfrm>
            <a:off x="9072464" y="1843700"/>
            <a:ext cx="510075" cy="41802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7 Points 15">
            <a:extLst>
              <a:ext uri="{FF2B5EF4-FFF2-40B4-BE49-F238E27FC236}">
                <a16:creationId xmlns:a16="http://schemas.microsoft.com/office/drawing/2014/main" id="{C202C25D-539B-619B-E4B3-FDFD34391614}"/>
              </a:ext>
            </a:extLst>
          </p:cNvPr>
          <p:cNvSpPr/>
          <p:nvPr/>
        </p:nvSpPr>
        <p:spPr>
          <a:xfrm>
            <a:off x="11000792" y="3694922"/>
            <a:ext cx="447870" cy="410547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3038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248FF-1F4A-2A3C-974B-6E1F4E72D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FB342F-2675-0936-EC4A-24D831307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79298"/>
          </a:xfrm>
        </p:spPr>
      </p:pic>
    </p:spTree>
    <p:extLst>
      <p:ext uri="{BB962C8B-B14F-4D97-AF65-F5344CB8AC3E}">
        <p14:creationId xmlns:p14="http://schemas.microsoft.com/office/powerpoint/2010/main" val="31326881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0BB34-7DBD-A8DF-9BA9-3535C8A2F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08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52DB5-C6BD-9D2B-0255-685890292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2556587"/>
            <a:ext cx="10233800" cy="3620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Latn-RS" sz="8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HVALA NA PAŽNJI</a:t>
            </a:r>
            <a:endParaRPr lang="en-US" sz="8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3615720F-886F-FB47-F784-08891BE7D17E}"/>
              </a:ext>
            </a:extLst>
          </p:cNvPr>
          <p:cNvSpPr/>
          <p:nvPr/>
        </p:nvSpPr>
        <p:spPr>
          <a:xfrm>
            <a:off x="3415004" y="112900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7 Points 4">
            <a:extLst>
              <a:ext uri="{FF2B5EF4-FFF2-40B4-BE49-F238E27FC236}">
                <a16:creationId xmlns:a16="http://schemas.microsoft.com/office/drawing/2014/main" id="{44BB2AB9-8FB6-E592-6072-B63EC0E5264E}"/>
              </a:ext>
            </a:extLst>
          </p:cNvPr>
          <p:cNvSpPr/>
          <p:nvPr/>
        </p:nvSpPr>
        <p:spPr>
          <a:xfrm>
            <a:off x="8378890" y="746400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6 Points 5">
            <a:extLst>
              <a:ext uri="{FF2B5EF4-FFF2-40B4-BE49-F238E27FC236}">
                <a16:creationId xmlns:a16="http://schemas.microsoft.com/office/drawing/2014/main" id="{A2983550-E0B5-B220-24FE-EB8F4C45D91B}"/>
              </a:ext>
            </a:extLst>
          </p:cNvPr>
          <p:cNvSpPr/>
          <p:nvPr/>
        </p:nvSpPr>
        <p:spPr>
          <a:xfrm>
            <a:off x="1324947" y="5374433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4 Points 6">
            <a:extLst>
              <a:ext uri="{FF2B5EF4-FFF2-40B4-BE49-F238E27FC236}">
                <a16:creationId xmlns:a16="http://schemas.microsoft.com/office/drawing/2014/main" id="{804336A5-351C-C3EB-3082-D50C1A6DC27F}"/>
              </a:ext>
            </a:extLst>
          </p:cNvPr>
          <p:cNvSpPr/>
          <p:nvPr/>
        </p:nvSpPr>
        <p:spPr>
          <a:xfrm>
            <a:off x="11000792" y="1026367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4 Points 7">
            <a:extLst>
              <a:ext uri="{FF2B5EF4-FFF2-40B4-BE49-F238E27FC236}">
                <a16:creationId xmlns:a16="http://schemas.microsoft.com/office/drawing/2014/main" id="{581DA774-78C5-720D-422B-6A284BFBA5FD}"/>
              </a:ext>
            </a:extLst>
          </p:cNvPr>
          <p:cNvSpPr/>
          <p:nvPr/>
        </p:nvSpPr>
        <p:spPr>
          <a:xfrm>
            <a:off x="4764056" y="4534773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7 Points 8">
            <a:extLst>
              <a:ext uri="{FF2B5EF4-FFF2-40B4-BE49-F238E27FC236}">
                <a16:creationId xmlns:a16="http://schemas.microsoft.com/office/drawing/2014/main" id="{3895FF19-9638-2351-2212-644DF3F8991D}"/>
              </a:ext>
            </a:extLst>
          </p:cNvPr>
          <p:cNvSpPr/>
          <p:nvPr/>
        </p:nvSpPr>
        <p:spPr>
          <a:xfrm>
            <a:off x="569167" y="1576873"/>
            <a:ext cx="914400" cy="914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1EDC2C9C-07F2-CFE3-5D03-24D9D71BFE2B}"/>
              </a:ext>
            </a:extLst>
          </p:cNvPr>
          <p:cNvSpPr/>
          <p:nvPr/>
        </p:nvSpPr>
        <p:spPr>
          <a:xfrm>
            <a:off x="7501813" y="544917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4 Points 10">
            <a:extLst>
              <a:ext uri="{FF2B5EF4-FFF2-40B4-BE49-F238E27FC236}">
                <a16:creationId xmlns:a16="http://schemas.microsoft.com/office/drawing/2014/main" id="{BAF7AA22-E468-29B3-4E47-504AD5AACE63}"/>
              </a:ext>
            </a:extLst>
          </p:cNvPr>
          <p:cNvSpPr/>
          <p:nvPr/>
        </p:nvSpPr>
        <p:spPr>
          <a:xfrm>
            <a:off x="5756988" y="1502229"/>
            <a:ext cx="914400" cy="9144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6 Points 11">
            <a:extLst>
              <a:ext uri="{FF2B5EF4-FFF2-40B4-BE49-F238E27FC236}">
                <a16:creationId xmlns:a16="http://schemas.microsoft.com/office/drawing/2014/main" id="{DAC1EF10-7EAB-F163-E0CA-AA43C807646C}"/>
              </a:ext>
            </a:extLst>
          </p:cNvPr>
          <p:cNvSpPr/>
          <p:nvPr/>
        </p:nvSpPr>
        <p:spPr>
          <a:xfrm>
            <a:off x="10767527" y="4618653"/>
            <a:ext cx="914400" cy="914400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B087D95B-4DD3-219F-74F2-103861BE0759}"/>
              </a:ext>
            </a:extLst>
          </p:cNvPr>
          <p:cNvSpPr/>
          <p:nvPr/>
        </p:nvSpPr>
        <p:spPr>
          <a:xfrm>
            <a:off x="838200" y="4091473"/>
            <a:ext cx="645367" cy="40121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6 Points 13">
            <a:extLst>
              <a:ext uri="{FF2B5EF4-FFF2-40B4-BE49-F238E27FC236}">
                <a16:creationId xmlns:a16="http://schemas.microsoft.com/office/drawing/2014/main" id="{E1DC9E5F-17AC-F058-4EC3-4FFB48B608A1}"/>
              </a:ext>
            </a:extLst>
          </p:cNvPr>
          <p:cNvSpPr/>
          <p:nvPr/>
        </p:nvSpPr>
        <p:spPr>
          <a:xfrm>
            <a:off x="6969967" y="4366774"/>
            <a:ext cx="475862" cy="51313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7 Points 14">
            <a:extLst>
              <a:ext uri="{FF2B5EF4-FFF2-40B4-BE49-F238E27FC236}">
                <a16:creationId xmlns:a16="http://schemas.microsoft.com/office/drawing/2014/main" id="{2AF427C1-CBF8-368D-EAAF-A8ED1AE9F422}"/>
              </a:ext>
            </a:extLst>
          </p:cNvPr>
          <p:cNvSpPr/>
          <p:nvPr/>
        </p:nvSpPr>
        <p:spPr>
          <a:xfrm>
            <a:off x="9175878" y="4945224"/>
            <a:ext cx="475862" cy="419878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4 Points 15">
            <a:extLst>
              <a:ext uri="{FF2B5EF4-FFF2-40B4-BE49-F238E27FC236}">
                <a16:creationId xmlns:a16="http://schemas.microsoft.com/office/drawing/2014/main" id="{2DD175CF-A453-DDEC-2065-B2EE7BF813C6}"/>
              </a:ext>
            </a:extLst>
          </p:cNvPr>
          <p:cNvSpPr/>
          <p:nvPr/>
        </p:nvSpPr>
        <p:spPr>
          <a:xfrm>
            <a:off x="3353577" y="5449173"/>
            <a:ext cx="709127" cy="457200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A06180FD-24D8-267F-DDF4-E1E539FDEB12}"/>
              </a:ext>
            </a:extLst>
          </p:cNvPr>
          <p:cNvSpPr/>
          <p:nvPr/>
        </p:nvSpPr>
        <p:spPr>
          <a:xfrm>
            <a:off x="11072000" y="3107096"/>
            <a:ext cx="410873" cy="48985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7 Points 17">
            <a:extLst>
              <a:ext uri="{FF2B5EF4-FFF2-40B4-BE49-F238E27FC236}">
                <a16:creationId xmlns:a16="http://schemas.microsoft.com/office/drawing/2014/main" id="{5284ED4A-6329-A6E8-C3D8-4D4803E36829}"/>
              </a:ext>
            </a:extLst>
          </p:cNvPr>
          <p:cNvSpPr/>
          <p:nvPr/>
        </p:nvSpPr>
        <p:spPr>
          <a:xfrm>
            <a:off x="3353577" y="4021494"/>
            <a:ext cx="555950" cy="47119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6 Points 18">
            <a:extLst>
              <a:ext uri="{FF2B5EF4-FFF2-40B4-BE49-F238E27FC236}">
                <a16:creationId xmlns:a16="http://schemas.microsoft.com/office/drawing/2014/main" id="{8FEC25A6-1514-1587-1237-E5F69A6EBFC1}"/>
              </a:ext>
            </a:extLst>
          </p:cNvPr>
          <p:cNvSpPr/>
          <p:nvPr/>
        </p:nvSpPr>
        <p:spPr>
          <a:xfrm>
            <a:off x="6018244" y="6083559"/>
            <a:ext cx="427653" cy="409315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4 Points 19">
            <a:extLst>
              <a:ext uri="{FF2B5EF4-FFF2-40B4-BE49-F238E27FC236}">
                <a16:creationId xmlns:a16="http://schemas.microsoft.com/office/drawing/2014/main" id="{F4A72FA4-538F-3AB1-460F-BB4AD06F76D9}"/>
              </a:ext>
            </a:extLst>
          </p:cNvPr>
          <p:cNvSpPr/>
          <p:nvPr/>
        </p:nvSpPr>
        <p:spPr>
          <a:xfrm>
            <a:off x="9909110" y="6083559"/>
            <a:ext cx="625151" cy="409315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D5BBD348-77FA-7A20-2DD4-23E560A1B7F2}"/>
              </a:ext>
            </a:extLst>
          </p:cNvPr>
          <p:cNvSpPr/>
          <p:nvPr/>
        </p:nvSpPr>
        <p:spPr>
          <a:xfrm>
            <a:off x="6750697" y="397168"/>
            <a:ext cx="713793" cy="50390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tar: 4 Points 21">
            <a:extLst>
              <a:ext uri="{FF2B5EF4-FFF2-40B4-BE49-F238E27FC236}">
                <a16:creationId xmlns:a16="http://schemas.microsoft.com/office/drawing/2014/main" id="{6C690DC6-1DB7-38D7-72CC-9F1B1DB098FE}"/>
              </a:ext>
            </a:extLst>
          </p:cNvPr>
          <p:cNvSpPr/>
          <p:nvPr/>
        </p:nvSpPr>
        <p:spPr>
          <a:xfrm>
            <a:off x="2043404" y="388455"/>
            <a:ext cx="587829" cy="486422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87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B99EC-E895-77F4-FEAC-8BDC90AE0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95C6-3A17-26D9-7BC6-C8FAD90AA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4528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A7544-F43F-17D2-0645-19E21B30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333"/>
            <a:ext cx="12192000" cy="1404356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ANĐEO SE JAVLJA PASTIRIMA, TOMAS KOL, 1833-34</a:t>
            </a:r>
            <a:endParaRPr lang="en-US" sz="6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78DA7-4355-1037-B804-A28045F68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000" y="5497673"/>
            <a:ext cx="10233800" cy="67928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TOMAS KOL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(1801-1848), AMERIČKI SLIKAR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B88CA1E9-E2C9-1EAC-9265-C69AC7C0CEE8}"/>
              </a:ext>
            </a:extLst>
          </p:cNvPr>
          <p:cNvSpPr/>
          <p:nvPr/>
        </p:nvSpPr>
        <p:spPr>
          <a:xfrm>
            <a:off x="1120000" y="1940767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9B1FD7FC-83E2-FF23-2CDE-EE06077783DC}"/>
              </a:ext>
            </a:extLst>
          </p:cNvPr>
          <p:cNvSpPr/>
          <p:nvPr/>
        </p:nvSpPr>
        <p:spPr>
          <a:xfrm>
            <a:off x="6708710" y="3698714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9BE6DFC1-4AF5-E3DD-4E85-50874A8AA00B}"/>
              </a:ext>
            </a:extLst>
          </p:cNvPr>
          <p:cNvSpPr/>
          <p:nvPr/>
        </p:nvSpPr>
        <p:spPr>
          <a:xfrm>
            <a:off x="10804849" y="4096139"/>
            <a:ext cx="643812" cy="62515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0253F86-1408-D192-DFF3-B863A67166A7}"/>
              </a:ext>
            </a:extLst>
          </p:cNvPr>
          <p:cNvSpPr/>
          <p:nvPr/>
        </p:nvSpPr>
        <p:spPr>
          <a:xfrm>
            <a:off x="10644673" y="1295982"/>
            <a:ext cx="709127" cy="67928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0E385CF6-63B8-3C23-BE54-4360B4047E7F}"/>
              </a:ext>
            </a:extLst>
          </p:cNvPr>
          <p:cNvSpPr/>
          <p:nvPr/>
        </p:nvSpPr>
        <p:spPr>
          <a:xfrm>
            <a:off x="3909527" y="4096139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6CAEE5DF-0DD8-E8B5-A506-50C537705AEC}"/>
              </a:ext>
            </a:extLst>
          </p:cNvPr>
          <p:cNvSpPr/>
          <p:nvPr/>
        </p:nvSpPr>
        <p:spPr>
          <a:xfrm>
            <a:off x="979714" y="5626359"/>
            <a:ext cx="737119" cy="63448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6EFFA7CC-5F62-0169-F53E-20FF92FE7018}"/>
              </a:ext>
            </a:extLst>
          </p:cNvPr>
          <p:cNvSpPr/>
          <p:nvPr/>
        </p:nvSpPr>
        <p:spPr>
          <a:xfrm>
            <a:off x="9283959" y="2939143"/>
            <a:ext cx="914400" cy="914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8AC7910B-F3EE-104F-4DA9-F86760298992}"/>
              </a:ext>
            </a:extLst>
          </p:cNvPr>
          <p:cNvSpPr/>
          <p:nvPr/>
        </p:nvSpPr>
        <p:spPr>
          <a:xfrm>
            <a:off x="5840963" y="2341984"/>
            <a:ext cx="503853" cy="4478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1F18E888-C2D8-0191-2D5F-87F3951F547F}"/>
              </a:ext>
            </a:extLst>
          </p:cNvPr>
          <p:cNvSpPr/>
          <p:nvPr/>
        </p:nvSpPr>
        <p:spPr>
          <a:xfrm>
            <a:off x="3321698" y="2239347"/>
            <a:ext cx="587829" cy="62699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1A8F5811-AA73-0603-30D5-37D74BD43272}"/>
              </a:ext>
            </a:extLst>
          </p:cNvPr>
          <p:cNvSpPr/>
          <p:nvPr/>
        </p:nvSpPr>
        <p:spPr>
          <a:xfrm>
            <a:off x="704460" y="4030824"/>
            <a:ext cx="550507" cy="4572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0FFDFB11-BEE4-8B3D-D489-4D0F3C6A37C9}"/>
              </a:ext>
            </a:extLst>
          </p:cNvPr>
          <p:cNvSpPr/>
          <p:nvPr/>
        </p:nvSpPr>
        <p:spPr>
          <a:xfrm>
            <a:off x="2216021" y="3741576"/>
            <a:ext cx="625151" cy="52251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319DA44-D650-A913-72EC-DE774940E8A5}"/>
              </a:ext>
            </a:extLst>
          </p:cNvPr>
          <p:cNvSpPr/>
          <p:nvPr/>
        </p:nvSpPr>
        <p:spPr>
          <a:xfrm>
            <a:off x="496690" y="845345"/>
            <a:ext cx="415540" cy="37696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CB0BBEFF-E9DC-9081-3084-00901E2BB018}"/>
              </a:ext>
            </a:extLst>
          </p:cNvPr>
          <p:cNvSpPr/>
          <p:nvPr/>
        </p:nvSpPr>
        <p:spPr>
          <a:xfrm>
            <a:off x="10330869" y="5635688"/>
            <a:ext cx="427327" cy="42920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6E8FFB78-42FB-DDD1-FAAE-D07B0709D6C8}"/>
              </a:ext>
            </a:extLst>
          </p:cNvPr>
          <p:cNvSpPr/>
          <p:nvPr/>
        </p:nvSpPr>
        <p:spPr>
          <a:xfrm>
            <a:off x="8075644" y="2174032"/>
            <a:ext cx="401215" cy="44786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E36773EC-7649-48CC-5ACB-788E8A4F414F}"/>
              </a:ext>
            </a:extLst>
          </p:cNvPr>
          <p:cNvSpPr/>
          <p:nvPr/>
        </p:nvSpPr>
        <p:spPr>
          <a:xfrm>
            <a:off x="8602824" y="4595423"/>
            <a:ext cx="522515" cy="39742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36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6656E-3675-07A9-1568-B88CC2FD0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369770-217C-4E1F-DD0F-6ED2C8BB9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7895861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866</TotalTime>
  <Words>1201</Words>
  <Application>Microsoft Office PowerPoint</Application>
  <PresentationFormat>Widescreen</PresentationFormat>
  <Paragraphs>99</Paragraphs>
  <Slides>65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69" baseType="lpstr">
      <vt:lpstr>Arial</vt:lpstr>
      <vt:lpstr>Calibri</vt:lpstr>
      <vt:lpstr>Corbel</vt:lpstr>
      <vt:lpstr>Depth</vt:lpstr>
      <vt:lpstr>SVEMIR U SLIKARSTVU</vt:lpstr>
      <vt:lpstr>PowerPoint Presentation</vt:lpstr>
      <vt:lpstr>PowerPoint Presentation</vt:lpstr>
      <vt:lpstr>PowerPoint Presentation</vt:lpstr>
      <vt:lpstr>PowerPoint Presentation</vt:lpstr>
      <vt:lpstr>KOMETA DONATI, VILIJAM TARNER, SREDINA 19. VEKA</vt:lpstr>
      <vt:lpstr>PowerPoint Presentation</vt:lpstr>
      <vt:lpstr>ANĐEO SE JAVLJA PASTIRIMA, TOMAS KOL, 1833-34</vt:lpstr>
      <vt:lpstr>PowerPoint Presentation</vt:lpstr>
      <vt:lpstr>VEČE PRED POTOP, DŽON MARTIN, 1840</vt:lpstr>
      <vt:lpstr>PowerPoint Presentation</vt:lpstr>
      <vt:lpstr>VITLEJEMSKA ZVEZDA,  ELIHU VEDER, 1879-80</vt:lpstr>
      <vt:lpstr>PowerPoint Presentation</vt:lpstr>
      <vt:lpstr>METEOR IZ 1860, FREDERIK EDVIN ČERČ, 1860</vt:lpstr>
      <vt:lpstr>PowerPoint Presentation</vt:lpstr>
      <vt:lpstr>KOMETA NAD PUSTINJOM U ARIZONI, ČENS KAFKA</vt:lpstr>
      <vt:lpstr>PowerPoint Presentation</vt:lpstr>
      <vt:lpstr>PowerPoint Presentation</vt:lpstr>
      <vt:lpstr>JUTARNJA ZVEZDA, JOZEF ŠERMENTOVSKI, 1874</vt:lpstr>
      <vt:lpstr>PowerPoint Presentation</vt:lpstr>
      <vt:lpstr>PLEJADE, ELIHU VEDER, 1885</vt:lpstr>
      <vt:lpstr>PowerPoint Presentation</vt:lpstr>
      <vt:lpstr>POLARNA ZVEZDA, LUIS RIKARDO FALERO, 1885</vt:lpstr>
      <vt:lpstr>PowerPoint Presentation</vt:lpstr>
      <vt:lpstr>PowerPoint Presentation</vt:lpstr>
      <vt:lpstr>PEJZAŽ OBASJAN MESEČINOM SA MOSTOM, ART VAN DER NER, 1648–1650</vt:lpstr>
      <vt:lpstr>PowerPoint Presentation</vt:lpstr>
      <vt:lpstr>MESEC IZNAD VODOPADA, UTAGAVA HIROŠIGA, oko 1830</vt:lpstr>
      <vt:lpstr>PowerPoint Presentation</vt:lpstr>
      <vt:lpstr>ZVEZDANA NOĆ, ŽAN FRANSOA MILE, 1850-65</vt:lpstr>
      <vt:lpstr>PowerPoint Presentation</vt:lpstr>
      <vt:lpstr>ZVEZDANO NEBO, POKUŠAJ, VENZEL HABLIK, 1909</vt:lpstr>
      <vt:lpstr>PowerPoint Presentation</vt:lpstr>
      <vt:lpstr>DOSEZANJE ZVEZDA, LUIS RIKARDO FALERO, 1885</vt:lpstr>
      <vt:lpstr>PowerPoint Presentation</vt:lpstr>
      <vt:lpstr>ZVEZDANA NOĆ, VAN GOG, 1889</vt:lpstr>
      <vt:lpstr>PowerPoint Presentation</vt:lpstr>
      <vt:lpstr>POD ZVEZDAMA, EDVARD MUNK, 1900-05</vt:lpstr>
      <vt:lpstr>PowerPoint Presentation</vt:lpstr>
      <vt:lpstr>PEJZAŽ SA ZVEZDAMA, ANRI EDMON KROS, 1905-08</vt:lpstr>
      <vt:lpstr>PowerPoint Presentation</vt:lpstr>
      <vt:lpstr>MISTIČNA ZAGONETKA UNIVERZUMA, MILIĆ OD MAČVE, 1978</vt:lpstr>
      <vt:lpstr>PowerPoint Presentation</vt:lpstr>
      <vt:lpstr>SPIRALNO PUTOVANJE, BORIS DEMUR, 1983-2014</vt:lpstr>
      <vt:lpstr>PowerPoint Presentation</vt:lpstr>
      <vt:lpstr>GAVIN JANTJES, BEZ NASLOVA, 1989-90</vt:lpstr>
      <vt:lpstr>PowerPoint Presentation</vt:lpstr>
      <vt:lpstr>VILA KOROPOKUR, FUMIHIRO KATO, 2004</vt:lpstr>
      <vt:lpstr>PowerPoint Presentation</vt:lpstr>
      <vt:lpstr>POREKLO, LUSI VEST, 2011</vt:lpstr>
      <vt:lpstr>PowerPoint Presentation</vt:lpstr>
      <vt:lpstr>ZVEZDA PADALICA, KAROL SUZANA NIBUR, 2012 </vt:lpstr>
      <vt:lpstr>PowerPoint Presentation</vt:lpstr>
      <vt:lpstr>ZVEZDANI UMETNIK, ROBERTO VIGEND, 2014</vt:lpstr>
      <vt:lpstr>PowerPoint Presentation</vt:lpstr>
      <vt:lpstr>SELO POD ZVEZDAMA, REJČEL OLINIK, 2018</vt:lpstr>
      <vt:lpstr>PowerPoint Presentation</vt:lpstr>
      <vt:lpstr>PLES MESECA, K. MEKOL </vt:lpstr>
      <vt:lpstr>PowerPoint Presentation</vt:lpstr>
      <vt:lpstr>DEVOJKA SA ZVEZDAMA  U KOSI, DŽORDŽINA HEFERNAN</vt:lpstr>
      <vt:lpstr>PowerPoint Presentation</vt:lpstr>
      <vt:lpstr>PowerPoint Presentation</vt:lpstr>
      <vt:lpstr>PRIPADAM NEBU I ZVEZDAMA, SARA ROBERTS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SVEMIR U SLIKARSTVU</dc:title>
  <dc:creator>Tamara</dc:creator>
  <cp:lastModifiedBy>Tamara</cp:lastModifiedBy>
  <cp:revision>18</cp:revision>
  <dcterms:created xsi:type="dcterms:W3CDTF">2023-04-17T20:56:34Z</dcterms:created>
  <dcterms:modified xsi:type="dcterms:W3CDTF">2023-04-21T10:48:57Z</dcterms:modified>
</cp:coreProperties>
</file>