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1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48228-95E7-474F-8874-AC359E146720}" type="datetimeFigureOut">
              <a:rPr lang="en-US" smtClean="0"/>
              <a:t>4/22/2025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36B8D-E150-4D63-AA57-3E8863B293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591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AAE0A476-FF8F-423E-BA17-0F202C600CF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pPr marL="0" marR="0" lvl="0" indent="0" algn="r" defTabSz="44926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  <p:sp>
        <p:nvSpPr>
          <p:cNvPr id="378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437754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1FEB87E-2039-4F1A-B97A-08CF9001AF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0290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57FBA4A-88F0-4D19-AC7D-5FB9D2FD8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4720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2851" y="228601"/>
            <a:ext cx="2738967" cy="5859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1"/>
            <a:ext cx="8020051" cy="58594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47A78E2-7F2A-4073-9498-88454ABEF1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8965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28601"/>
            <a:ext cx="10962217" cy="1135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8737601" y="6248401"/>
            <a:ext cx="2834217" cy="449263"/>
          </a:xfrm>
        </p:spPr>
        <p:txBody>
          <a:bodyPr/>
          <a:lstStyle>
            <a:lvl1pPr>
              <a:defRPr/>
            </a:lvl1pPr>
          </a:lstStyle>
          <a:p>
            <a:fld id="{E4ACE933-1F22-4AFA-8941-1AFB2118BB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8839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9C86051-DB56-41EF-B84B-A2D2441C71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342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309DA67-6440-4662-8753-5085728AB2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1666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78451" cy="44878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1251" y="1600201"/>
            <a:ext cx="5380567" cy="44878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62DDC5-DD4D-4089-A5E7-B5699D134E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665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DB0A44F-34B1-4A1D-972C-578460382E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7611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854CFDC-D563-4434-87BD-2FB2204E03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98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0EBBFA3-4E8B-4E07-A02A-E7CECC6572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75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DAC8A33-7B03-418D-BD0A-B3CD69554D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3185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FE69DDE-5413-4816-8F93-9291AA58B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513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rgbClr val="0033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" name="Group 1"/>
          <p:cNvGrpSpPr>
            <a:grpSpLocks/>
          </p:cNvGrpSpPr>
          <p:nvPr/>
        </p:nvGrpSpPr>
        <p:grpSpPr bwMode="auto">
          <a:xfrm>
            <a:off x="1" y="1"/>
            <a:ext cx="12181417" cy="6850063"/>
            <a:chOff x="0" y="0"/>
            <a:chExt cx="5755" cy="4315"/>
          </a:xfrm>
        </p:grpSpPr>
        <p:sp>
          <p:nvSpPr>
            <p:cNvPr id="1026" name="AutoShape 2"/>
            <p:cNvSpPr>
              <a:spLocks noChangeArrowheads="1"/>
            </p:cNvSpPr>
            <p:nvPr/>
          </p:nvSpPr>
          <p:spPr bwMode="auto">
            <a:xfrm>
              <a:off x="0" y="3072"/>
              <a:ext cx="5755" cy="1243"/>
            </a:xfrm>
            <a:custGeom>
              <a:avLst/>
              <a:gdLst>
                <a:gd name="G0" fmla="+- 1 0 0"/>
                <a:gd name="G1" fmla="+- 6027 0 0"/>
                <a:gd name="G2" fmla="+- 1 0 0"/>
                <a:gd name="G3" fmla="*/ 1 60299 5120"/>
                <a:gd name="G4" fmla="*/ 1 32867 8192"/>
                <a:gd name="G5" fmla="*/ G4 1 180"/>
                <a:gd name="G6" fmla="*/ G3 1 G5"/>
                <a:gd name="G7" fmla="+- 1 0 0"/>
                <a:gd name="G8" fmla="*/ 1 10427 0"/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w 6027"/>
                <a:gd name="T13" fmla="*/ 0 h 2296"/>
                <a:gd name="T14" fmla="*/ 6027 w 6027"/>
                <a:gd name="T15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T12" t="T13" r="T14" b="T15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27" name="AutoShape 3"/>
            <p:cNvSpPr>
              <a:spLocks noChangeArrowheads="1"/>
            </p:cNvSpPr>
            <p:nvPr/>
          </p:nvSpPr>
          <p:spPr bwMode="auto">
            <a:xfrm>
              <a:off x="0" y="0"/>
              <a:ext cx="5755" cy="3067"/>
            </a:xfrm>
            <a:custGeom>
              <a:avLst/>
              <a:gdLst>
                <a:gd name="G0" fmla="+- 1 0 0"/>
                <a:gd name="G1" fmla="+- 6027 0 0"/>
                <a:gd name="G2" fmla="+- 1 0 0"/>
                <a:gd name="G3" fmla="*/ 1 60299 5120"/>
                <a:gd name="G4" fmla="*/ 1 32867 8192"/>
                <a:gd name="G5" fmla="*/ G4 1 180"/>
                <a:gd name="G6" fmla="*/ G3 1 G5"/>
                <a:gd name="G7" fmla="+- 1 0 0"/>
                <a:gd name="G8" fmla="*/ 1 10427 0"/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w 6027"/>
                <a:gd name="T13" fmla="*/ 0 h 2296"/>
                <a:gd name="T14" fmla="*/ 6027 w 6027"/>
                <a:gd name="T15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T12" t="T13" r="T14" b="T15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8331200" y="6262688"/>
            <a:ext cx="3860800" cy="609600"/>
          </a:xfrm>
          <a:custGeom>
            <a:avLst/>
            <a:gdLst>
              <a:gd name="G0" fmla="+- 1 0 0"/>
              <a:gd name="G1" fmla="+- 5748 0 0"/>
              <a:gd name="G2" fmla="+- 1 0 0"/>
              <a:gd name="G3" fmla="*/ 1 60299 5120"/>
              <a:gd name="G4" fmla="*/ 1 32867 8192"/>
              <a:gd name="G5" fmla="*/ G4 1 180"/>
              <a:gd name="G6" fmla="*/ G3 1 G5"/>
              <a:gd name="G7" fmla="+- 1 0 0"/>
              <a:gd name="G8" fmla="*/ 1 10427 0"/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w 5748"/>
              <a:gd name="T13" fmla="*/ 0 h 246"/>
              <a:gd name="T14" fmla="*/ 5748 w 5748"/>
              <a:gd name="T15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T12" t="T13" r="T14" b="T15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rgbClr val="00FFCC"/>
              </a:gs>
              <a:gs pos="100000">
                <a:srgbClr val="003399"/>
              </a:gs>
            </a:gsLst>
            <a:lin ang="81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1" y="6019801"/>
            <a:ext cx="10454217" cy="849313"/>
            <a:chOff x="0" y="3792"/>
            <a:chExt cx="4939" cy="535"/>
          </a:xfrm>
        </p:grpSpPr>
        <p:sp>
          <p:nvSpPr>
            <p:cNvPr id="1030" name="AutoShape 6"/>
            <p:cNvSpPr>
              <a:spLocks noChangeArrowheads="1"/>
            </p:cNvSpPr>
            <p:nvPr/>
          </p:nvSpPr>
          <p:spPr bwMode="auto">
            <a:xfrm>
              <a:off x="1488" y="3792"/>
              <a:ext cx="3235" cy="531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004 0 0"/>
                <a:gd name="G13" fmla="cos 74 G12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*/ 1 16385 2"/>
                <a:gd name="G23" fmla="+- 1 0 0"/>
                <a:gd name="G24" fmla="+- 1 0 0"/>
                <a:gd name="G25" fmla="+- 1 0 0"/>
                <a:gd name="G26" fmla="+- 1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*/ 1 1273 10240"/>
                <a:gd name="G33" fmla="+- 1 0 0"/>
                <a:gd name="G34" fmla="+- 63010 0 0"/>
                <a:gd name="G35" fmla="+- 63020 0 0"/>
                <a:gd name="G36" fmla="+- 63233 0 0"/>
                <a:gd name="G37" fmla="+- 63211 0 0"/>
                <a:gd name="G38" fmla="+- 63153 0 0"/>
                <a:gd name="G39" fmla="+- 63140 0 0"/>
                <a:gd name="G40" fmla="+- 63294 0 0"/>
                <a:gd name="G41" fmla="+- 63476 0 0"/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  <a:gd name="T82" fmla="*/ 0 w 3240"/>
                <a:gd name="T83" fmla="*/ 0 h 536"/>
                <a:gd name="T84" fmla="*/ 3240 w 3240"/>
                <a:gd name="T85" fmla="*/ 536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T82" t="T83" r="T84" b="T85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1031" name="Group 7"/>
            <p:cNvGrpSpPr>
              <a:grpSpLocks/>
            </p:cNvGrpSpPr>
            <p:nvPr/>
          </p:nvGrpSpPr>
          <p:grpSpPr bwMode="auto">
            <a:xfrm>
              <a:off x="2486" y="3792"/>
              <a:ext cx="2453" cy="535"/>
              <a:chOff x="2486" y="3792"/>
              <a:chExt cx="2453" cy="535"/>
            </a:xfrm>
          </p:grpSpPr>
          <p:sp>
            <p:nvSpPr>
              <p:cNvPr id="1032" name="AutoShape 8"/>
              <p:cNvSpPr>
                <a:spLocks noChangeArrowheads="1"/>
              </p:cNvSpPr>
              <p:nvPr/>
            </p:nvSpPr>
            <p:spPr bwMode="auto">
              <a:xfrm>
                <a:off x="3948" y="3799"/>
                <a:ext cx="991" cy="528"/>
              </a:xfrm>
              <a:custGeom>
                <a:avLst/>
                <a:gdLst>
                  <a:gd name="G0" fmla="+- 1 0 0"/>
                  <a:gd name="G1" fmla="+- 1 0 0"/>
                  <a:gd name="G2" fmla="+- 65532 0 0"/>
                  <a:gd name="G3" fmla="+- 65512 0 0"/>
                  <a:gd name="G4" fmla="+- 1 0 0"/>
                  <a:gd name="G5" fmla="+- 1 0 0"/>
                  <a:gd name="G6" fmla="+- 1 0 0"/>
                  <a:gd name="G7" fmla="+- 1 0 0"/>
                  <a:gd name="G8" fmla="*/ 1 16385 2"/>
                  <a:gd name="G9" fmla="+- 1 0 0"/>
                  <a:gd name="G10" fmla="+- 1 0 0"/>
                  <a:gd name="G11" fmla="+- 1 0 0"/>
                  <a:gd name="G12" fmla="+- 1 0 0"/>
                  <a:gd name="G13" fmla="+- 1 0 0"/>
                  <a:gd name="G14" fmla="*/ 1 32867 8192"/>
                  <a:gd name="G15" fmla="*/ G14 1 180"/>
                  <a:gd name="G16" fmla="*/ G13 1 G15"/>
                  <a:gd name="G17" fmla="+- 125 0 0"/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w 996"/>
                  <a:gd name="T31" fmla="*/ 0 h 533"/>
                  <a:gd name="T32" fmla="*/ 996 w 996"/>
                  <a:gd name="T33" fmla="*/ 53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T30" t="T31" r="T32" b="T33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rgbClr val="46341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3" name="AutoShape 9"/>
              <p:cNvSpPr>
                <a:spLocks noChangeArrowheads="1"/>
              </p:cNvSpPr>
              <p:nvPr/>
            </p:nvSpPr>
            <p:spPr bwMode="auto">
              <a:xfrm>
                <a:off x="2677" y="3792"/>
                <a:ext cx="181" cy="390"/>
              </a:xfrm>
              <a:custGeom>
                <a:avLst/>
                <a:gdLst>
                  <a:gd name="G0" fmla="+- 1 0 0"/>
                  <a:gd name="G1" fmla="+- 1 0 0"/>
                  <a:gd name="G2" fmla="+- 1 0 0"/>
                  <a:gd name="G3" fmla="+- 174 0 0"/>
                  <a:gd name="G4" fmla="+- 1 0 0"/>
                  <a:gd name="G5" fmla="+- 1 0 0"/>
                  <a:gd name="G6" fmla="+- 1 0 0"/>
                  <a:gd name="G7" fmla="+- 1 0 0"/>
                  <a:gd name="G8" fmla="+- 1 0 0"/>
                  <a:gd name="G9" fmla="+- 1 0 0"/>
                  <a:gd name="G10" fmla="+- 1 0 0"/>
                  <a:gd name="G11" fmla="+- 1 0 0"/>
                  <a:gd name="G12" fmla="*/ 1 9443 2048"/>
                  <a:gd name="G13" fmla="+- 1 0 0"/>
                  <a:gd name="G14" fmla="+- 1 0 0"/>
                  <a:gd name="G15" fmla="+- 1 0 0"/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w 186"/>
                  <a:gd name="T33" fmla="*/ 0 h 353"/>
                  <a:gd name="T34" fmla="*/ 186 w 186"/>
                  <a:gd name="T35" fmla="*/ 353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T32" t="T33" r="T34" b="T35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46341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4" name="AutoShape 10"/>
              <p:cNvSpPr>
                <a:spLocks noChangeArrowheads="1"/>
              </p:cNvSpPr>
              <p:nvPr/>
            </p:nvSpPr>
            <p:spPr bwMode="auto">
              <a:xfrm>
                <a:off x="3030" y="3893"/>
                <a:ext cx="373" cy="266"/>
              </a:xfrm>
              <a:custGeom>
                <a:avLst/>
                <a:gdLst>
                  <a:gd name="G0" fmla="+- 1 0 0"/>
                  <a:gd name="G1" fmla="+- 65515 0 0"/>
                  <a:gd name="G2" fmla="+- 1 0 0"/>
                  <a:gd name="G3" fmla="+- 1 0 0"/>
                  <a:gd name="G4" fmla="+- 1 0 0"/>
                  <a:gd name="G5" fmla="+- 1 0 0"/>
                  <a:gd name="G6" fmla="*/ 1 16385 2"/>
                  <a:gd name="G7" fmla="+- 1 0 0"/>
                  <a:gd name="G8" fmla="+- 1 0 0"/>
                  <a:gd name="G9" fmla="+- 1 0 0"/>
                  <a:gd name="G10" fmla="+- 1 0 0"/>
                  <a:gd name="G11" fmla="*/ 1 32867 8192"/>
                  <a:gd name="G12" fmla="*/ G11 1 180"/>
                  <a:gd name="G13" fmla="*/ G10 1 G12"/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w 378"/>
                  <a:gd name="T23" fmla="*/ 0 h 271"/>
                  <a:gd name="T24" fmla="*/ 378 w 378"/>
                  <a:gd name="T25" fmla="*/ 271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T22" t="T23" r="T24" b="T25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46341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5" name="AutoShape 11"/>
              <p:cNvSpPr>
                <a:spLocks noChangeArrowheads="1"/>
              </p:cNvSpPr>
              <p:nvPr/>
            </p:nvSpPr>
            <p:spPr bwMode="auto">
              <a:xfrm>
                <a:off x="3628" y="3866"/>
                <a:ext cx="150" cy="69"/>
              </a:xfrm>
              <a:custGeom>
                <a:avLst/>
                <a:gdLst>
                  <a:gd name="G0" fmla="+- 1 0 0"/>
                  <a:gd name="G1" fmla="+- 1 0 0"/>
                  <a:gd name="G2" fmla="+- 1 0 0"/>
                  <a:gd name="G3" fmla="+- 1 0 0"/>
                  <a:gd name="G4" fmla="+- 1 0 0"/>
                  <a:gd name="G5" fmla="+- 1 0 0"/>
                  <a:gd name="G6" fmla="+- 1 0 0"/>
                  <a:gd name="G7" fmla="*/ 1 16385 2"/>
                  <a:gd name="G8" fmla="+- 1 0 0"/>
                  <a:gd name="G9" fmla="+- 1 0 0"/>
                  <a:gd name="G10" fmla="*/ 1 1273 10240"/>
                  <a:gd name="G11" fmla="+- 4 0 0"/>
                  <a:gd name="G12" fmla="+- 1 0 0"/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w 155"/>
                  <a:gd name="T27" fmla="*/ 0 h 66"/>
                  <a:gd name="T28" fmla="*/ 155 w 155"/>
                  <a:gd name="T29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rgbClr val="46341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6" name="AutoShape 12"/>
              <p:cNvSpPr>
                <a:spLocks noChangeArrowheads="1"/>
              </p:cNvSpPr>
              <p:nvPr/>
            </p:nvSpPr>
            <p:spPr bwMode="auto">
              <a:xfrm>
                <a:off x="2486" y="3859"/>
                <a:ext cx="37" cy="76"/>
              </a:xfrm>
              <a:custGeom>
                <a:avLst/>
                <a:gdLst>
                  <a:gd name="G0" fmla="+- 1 0 0"/>
                  <a:gd name="G1" fmla="+- 6 0 0"/>
                  <a:gd name="G2" fmla="*/ 1 2943 5120"/>
                  <a:gd name="G3" fmla="+- 1 0 0"/>
                  <a:gd name="G4" fmla="+- 1 0 0"/>
                  <a:gd name="G5" fmla="*/ 1 61403 25600"/>
                  <a:gd name="G6" fmla="+- 15 0 0"/>
                  <a:gd name="G7" fmla="*/ 1 16385 2"/>
                  <a:gd name="G8" fmla="+- 1 0 0"/>
                  <a:gd name="G9" fmla="+- 1 0 0"/>
                  <a:gd name="G10" fmla="*/ 1 1273 10240"/>
                  <a:gd name="G11" fmla="+- 4 0 0"/>
                  <a:gd name="G12" fmla="+- 36 0 0"/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w 42"/>
                  <a:gd name="T27" fmla="*/ 0 h 72"/>
                  <a:gd name="T28" fmla="*/ 42 w 42"/>
                  <a:gd name="T2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T26" t="T27" r="T28" b="T29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rgbClr val="463416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3465A4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sp>
          <p:nvSpPr>
            <p:cNvPr id="1037" name="AutoShape 13"/>
            <p:cNvSpPr>
              <a:spLocks noChangeArrowheads="1"/>
            </p:cNvSpPr>
            <p:nvPr/>
          </p:nvSpPr>
          <p:spPr bwMode="auto">
            <a:xfrm>
              <a:off x="0" y="3792"/>
              <a:ext cx="3971" cy="530"/>
            </a:xfrm>
            <a:custGeom>
              <a:avLst/>
              <a:gdLst>
                <a:gd name="G0" fmla="+- 1 0 0"/>
                <a:gd name="G1" fmla="+- 509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280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028 0 0"/>
                <a:gd name="G16" fmla="cos 36 G15"/>
                <a:gd name="G17" fmla="+- 1 0 0"/>
                <a:gd name="G18" fmla="+- 1 0 0"/>
                <a:gd name="G19" fmla="+- 1 0 0"/>
                <a:gd name="G20" fmla="+- 1 0 0"/>
                <a:gd name="G21" fmla="+- 1 0 0"/>
                <a:gd name="G22" fmla="+- 1 0 0"/>
                <a:gd name="G23" fmla="+- 1 0 0"/>
                <a:gd name="G24" fmla="*/ 1 17007 10240"/>
                <a:gd name="G25" fmla="+- 1 0 0"/>
                <a:gd name="G26" fmla="+- 65189 0 0"/>
                <a:gd name="G27" fmla="+- 1 0 0"/>
                <a:gd name="G28" fmla="+- 1 0 0"/>
                <a:gd name="G29" fmla="+- 1 0 0"/>
                <a:gd name="G30" fmla="+- 1 0 0"/>
                <a:gd name="G31" fmla="+- 1 0 0"/>
                <a:gd name="G32" fmla="+- 1 0 0"/>
                <a:gd name="G33" fmla="+- 1 0 0"/>
                <a:gd name="G34" fmla="+- 1 0 0"/>
                <a:gd name="G35" fmla="+- 1 0 0"/>
                <a:gd name="G36" fmla="+- 1 0 0"/>
                <a:gd name="G37" fmla="+- 1 0 0"/>
                <a:gd name="G38" fmla="+- 1 0 0"/>
                <a:gd name="G39" fmla="+- 1 0 0"/>
                <a:gd name="G40" fmla="+- 1 0 0"/>
                <a:gd name="G41" fmla="+- 1 0 0"/>
                <a:gd name="G42" fmla="+- 1 0 0"/>
                <a:gd name="G43" fmla="*/ 1 9443 2048"/>
                <a:gd name="G44" fmla="+- 1 0 0"/>
                <a:gd name="G45" fmla="+- 1 0 0"/>
                <a:gd name="G46" fmla="+- 1 0 0"/>
                <a:gd name="G47" fmla="sin 54736 G46"/>
                <a:gd name="G48" fmla="+- 1 0 0"/>
                <a:gd name="G49" fmla="cos 55263 G48"/>
                <a:gd name="G50" fmla="+- G47 0 G49"/>
                <a:gd name="G51" fmla="*/ G50 65535 1"/>
                <a:gd name="G52" fmla="+- G51 10800 0"/>
                <a:gd name="G53" fmla="+- 1 0 0"/>
                <a:gd name="G54" fmla="+- 1 0 0"/>
                <a:gd name="G55" fmla="+- 1 0 0"/>
                <a:gd name="G56" fmla="+- 1 0 0"/>
                <a:gd name="G57" fmla="+- 1 0 0"/>
                <a:gd name="G58" fmla="+- 1 0 0"/>
                <a:gd name="G59" fmla="+- 1 0 0"/>
                <a:gd name="G60" fmla="+- 1 0 0"/>
                <a:gd name="G61" fmla="+- 1 0 0"/>
                <a:gd name="G62" fmla="+- 1 0 0"/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  <a:gd name="T112" fmla="*/ 0 w 3976"/>
                <a:gd name="T113" fmla="*/ 0 h 527"/>
                <a:gd name="T114" fmla="*/ 3976 w 3976"/>
                <a:gd name="T115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T112" t="T113" r="T114" b="T115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grpSp>
        <p:nvGrpSpPr>
          <p:cNvPr id="1038" name="Group 14"/>
          <p:cNvGrpSpPr>
            <a:grpSpLocks/>
          </p:cNvGrpSpPr>
          <p:nvPr/>
        </p:nvGrpSpPr>
        <p:grpSpPr bwMode="auto">
          <a:xfrm>
            <a:off x="836084" y="6021389"/>
            <a:ext cx="7569200" cy="841375"/>
            <a:chOff x="395" y="3793"/>
            <a:chExt cx="3576" cy="530"/>
          </a:xfrm>
        </p:grpSpPr>
        <p:sp>
          <p:nvSpPr>
            <p:cNvPr id="1039" name="AutoShape 15"/>
            <p:cNvSpPr>
              <a:spLocks noChangeArrowheads="1"/>
            </p:cNvSpPr>
            <p:nvPr/>
          </p:nvSpPr>
          <p:spPr bwMode="auto">
            <a:xfrm>
              <a:off x="1196" y="3793"/>
              <a:ext cx="360" cy="286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*/ 1 16385 2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*/ 1 1273 10240"/>
                <a:gd name="G20" fmla="+- 1 0 0"/>
                <a:gd name="G21" fmla="+- 24 0 0"/>
                <a:gd name="G22" fmla="+- 65530 0 0"/>
                <a:gd name="G23" fmla="+- 65501 0 0"/>
                <a:gd name="G24" fmla="+- 65525 0 0"/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w 365"/>
                <a:gd name="T51" fmla="*/ 0 h 287"/>
                <a:gd name="T52" fmla="*/ 365 w 365"/>
                <a:gd name="T53" fmla="*/ 28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T50" t="T51" r="T52" b="T53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46341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0" name="AutoShape 16"/>
            <p:cNvSpPr>
              <a:spLocks noChangeArrowheads="1"/>
            </p:cNvSpPr>
            <p:nvPr/>
          </p:nvSpPr>
          <p:spPr bwMode="auto">
            <a:xfrm>
              <a:off x="1943" y="3829"/>
              <a:ext cx="2028" cy="494"/>
            </a:xfrm>
            <a:custGeom>
              <a:avLst/>
              <a:gdLst>
                <a:gd name="G0" fmla="+- 1 0 0"/>
                <a:gd name="G1" fmla="+- 1 0 0"/>
                <a:gd name="G2" fmla="+- 25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292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*/ 1 59589 25600"/>
                <a:gd name="G18" fmla="+- 1 0 0"/>
                <a:gd name="G19" fmla="+- 1 0 0"/>
                <a:gd name="G20" fmla="+- 1 0 0"/>
                <a:gd name="G21" fmla="+- 36 0 0"/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w 2033"/>
                <a:gd name="T45" fmla="*/ 0 h 499"/>
                <a:gd name="T46" fmla="*/ 2033 w 2033"/>
                <a:gd name="T47" fmla="*/ 499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T44" t="T45" r="T46" b="T47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rgbClr val="46341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1" name="AutoShape 17"/>
            <p:cNvSpPr>
              <a:spLocks noChangeArrowheads="1"/>
            </p:cNvSpPr>
            <p:nvPr/>
          </p:nvSpPr>
          <p:spPr bwMode="auto">
            <a:xfrm>
              <a:off x="1830" y="3823"/>
              <a:ext cx="66" cy="56"/>
            </a:xfrm>
            <a:custGeom>
              <a:avLst/>
              <a:gdLst>
                <a:gd name="G0" fmla="+- 6 0 0"/>
                <a:gd name="G1" fmla="*/ 1 20529 25600"/>
                <a:gd name="G2" fmla="+- 1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50615 0 0"/>
                <a:gd name="G9" fmla="+- 6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*/ 1 59589 25600"/>
                <a:gd name="G18" fmla="+- 1 0 0"/>
                <a:gd name="G19" fmla="+- 1 0 0"/>
                <a:gd name="G20" fmla="+- 1 0 0"/>
                <a:gd name="G21" fmla="+- 1 0 0"/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w 71"/>
                <a:gd name="T45" fmla="*/ 0 h 60"/>
                <a:gd name="T46" fmla="*/ 71 w 71"/>
                <a:gd name="T47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T44" t="T45" r="T46" b="T47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46341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2" name="AutoShape 18"/>
            <p:cNvSpPr>
              <a:spLocks noChangeArrowheads="1"/>
            </p:cNvSpPr>
            <p:nvPr/>
          </p:nvSpPr>
          <p:spPr bwMode="auto">
            <a:xfrm>
              <a:off x="855" y="3842"/>
              <a:ext cx="156" cy="159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*/ 1 22893 25600"/>
                <a:gd name="G15" fmla="+- 1 0 0"/>
                <a:gd name="G16" fmla="+- 48 0 0"/>
                <a:gd name="G17" fmla="+- 1 0 0"/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w 161"/>
                <a:gd name="T37" fmla="*/ 0 h 162"/>
                <a:gd name="T38" fmla="*/ 161 w 161"/>
                <a:gd name="T39" fmla="*/ 162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T36" t="T37" r="T38" b="T39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6341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3" name="AutoShape 19"/>
            <p:cNvSpPr>
              <a:spLocks noChangeArrowheads="1"/>
            </p:cNvSpPr>
            <p:nvPr/>
          </p:nvSpPr>
          <p:spPr bwMode="auto">
            <a:xfrm>
              <a:off x="706" y="3854"/>
              <a:ext cx="54" cy="56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53 0 0"/>
                <a:gd name="G6" fmla="+- 1 0 0"/>
                <a:gd name="G7" fmla="*/ 1 16385 2"/>
                <a:gd name="G8" fmla="+- 1 0 0"/>
                <a:gd name="G9" fmla="+- 1 0 0"/>
                <a:gd name="G10" fmla="*/ 1 1273 10240"/>
                <a:gd name="G11" fmla="+- 4 0 0"/>
                <a:gd name="G12" fmla="+- 65501 0 0"/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w 59"/>
                <a:gd name="T27" fmla="*/ 0 h 60"/>
                <a:gd name="T28" fmla="*/ 59 w 59"/>
                <a:gd name="T29" fmla="*/ 60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T26" t="T27" r="T28" b="T29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rgbClr val="46341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1044" name="AutoShape 20"/>
            <p:cNvSpPr>
              <a:spLocks noChangeArrowheads="1"/>
            </p:cNvSpPr>
            <p:nvPr/>
          </p:nvSpPr>
          <p:spPr bwMode="auto">
            <a:xfrm>
              <a:off x="395" y="3811"/>
              <a:ext cx="240" cy="202"/>
            </a:xfrm>
            <a:custGeom>
              <a:avLst/>
              <a:gdLst>
                <a:gd name="G0" fmla="+- 1 0 0"/>
                <a:gd name="G1" fmla="+- 1 0 0"/>
                <a:gd name="G2" fmla="+- 1 0 0"/>
                <a:gd name="G3" fmla="+- 1 0 0"/>
                <a:gd name="G4" fmla="+- 1 0 0"/>
                <a:gd name="G5" fmla="+- 12 0 0"/>
                <a:gd name="G6" fmla="+- 1 0 0"/>
                <a:gd name="G7" fmla="+- 1 0 0"/>
                <a:gd name="G8" fmla="+- 1 0 0"/>
                <a:gd name="G9" fmla="+- 1 0 0"/>
                <a:gd name="G10" fmla="+- 1 0 0"/>
                <a:gd name="G11" fmla="+- 1 0 0"/>
                <a:gd name="G12" fmla="+- 1 0 0"/>
                <a:gd name="G13" fmla="+- 1 0 0"/>
                <a:gd name="G14" fmla="+- 1 0 0"/>
                <a:gd name="G15" fmla="+- 1 0 0"/>
                <a:gd name="G16" fmla="+- 1 0 0"/>
                <a:gd name="G17" fmla="+- 1 0 0"/>
                <a:gd name="G18" fmla="+- 1 0 0"/>
                <a:gd name="G19" fmla="+- 1 0 0"/>
                <a:gd name="G20" fmla="*/ 1 37723 25600"/>
                <a:gd name="G21" fmla="+- 1 0 0"/>
                <a:gd name="G22" fmla="+- 1 0 0"/>
                <a:gd name="G23" fmla="+- 1 0 0"/>
                <a:gd name="G24" fmla="+- 1 0 0"/>
                <a:gd name="G25" fmla="+- 1 0 0"/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w 245"/>
                <a:gd name="T53" fmla="*/ 0 h 204"/>
                <a:gd name="T54" fmla="*/ 245 w 245"/>
                <a:gd name="T5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T52" t="T53" r="T54" b="T55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rgbClr val="46341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3465A4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10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228601"/>
            <a:ext cx="10962217" cy="1135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1"/>
            <a:ext cx="10962217" cy="4487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1047" name="Text Box 23"/>
          <p:cNvSpPr txBox="1">
            <a:spLocks noChangeArrowheads="1"/>
          </p:cNvSpPr>
          <p:nvPr/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sldNum"/>
          </p:nvPr>
        </p:nvSpPr>
        <p:spPr bwMode="auto">
          <a:xfrm>
            <a:off x="8737601" y="6248401"/>
            <a:ext cx="2834217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FFFFFF"/>
                </a:solidFill>
              </a:defRPr>
            </a:lvl1pPr>
          </a:lstStyle>
          <a:p>
            <a:fld id="{F86BCE14-F370-4F49-8B71-CC950284B8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01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E3E3FF"/>
          </a:solidFill>
          <a:latin typeface="+mj-lt"/>
          <a:ea typeface="+mj-ea"/>
          <a:cs typeface="+mj-cs"/>
        </a:defRPr>
      </a:lvl1pPr>
      <a:lvl2pPr marL="742950" indent="-28575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E3E3FF"/>
          </a:solidFill>
          <a:latin typeface="Arial" panose="020B0604020202020204" pitchFamily="34" charset="0"/>
          <a:cs typeface="Droid Sans Fallback" charset="0"/>
        </a:defRPr>
      </a:lvl2pPr>
      <a:lvl3pPr marL="1143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E3E3FF"/>
          </a:solidFill>
          <a:latin typeface="Arial" panose="020B0604020202020204" pitchFamily="34" charset="0"/>
          <a:cs typeface="Droid Sans Fallback" charset="0"/>
        </a:defRPr>
      </a:lvl3pPr>
      <a:lvl4pPr marL="1600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E3E3FF"/>
          </a:solidFill>
          <a:latin typeface="Arial" panose="020B0604020202020204" pitchFamily="34" charset="0"/>
          <a:cs typeface="Droid Sans Fallback" charset="0"/>
        </a:defRPr>
      </a:lvl4pPr>
      <a:lvl5pPr marL="20574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E3E3FF"/>
          </a:solidFill>
          <a:latin typeface="Arial" panose="020B0604020202020204" pitchFamily="34" charset="0"/>
          <a:cs typeface="Droid Sans Fallback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E3E3FF"/>
          </a:solidFill>
          <a:latin typeface="Arial" panose="020B0604020202020204" pitchFamily="34" charset="0"/>
          <a:cs typeface="Droid Sans Fallback" charset="0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E3E3FF"/>
          </a:solidFill>
          <a:latin typeface="Arial" panose="020B0604020202020204" pitchFamily="34" charset="0"/>
          <a:cs typeface="Droid Sans Fallback" charset="0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E3E3FF"/>
          </a:solidFill>
          <a:latin typeface="Arial" panose="020B0604020202020204" pitchFamily="34" charset="0"/>
          <a:cs typeface="Droid Sans Fallback" charset="0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E3E3FF"/>
          </a:solidFill>
          <a:latin typeface="Arial" panose="020B0604020202020204" pitchFamily="34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rgbClr val="0033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7849" y="1767840"/>
            <a:ext cx="7383753" cy="2953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lvl="0" algn="ctr" defTabSz="449263" eaLnBrk="0" fontAlgn="base" hangingPunct="0">
              <a:lnSpc>
                <a:spcPct val="90000"/>
              </a:lnSpc>
              <a:spcBef>
                <a:spcPts val="1100"/>
              </a:spcBef>
              <a:spcAft>
                <a:spcPct val="0"/>
              </a:spcAft>
              <a:buSzPct val="100000"/>
            </a:pPr>
            <a:r>
              <a:rPr lang="sr-Latn-RS" altLang="en-US" sz="4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РАЗВОЈ АСТРОНОМИЈЕ </a:t>
            </a:r>
            <a:endParaRPr lang="sr-Latn-RS" altLang="en-US" sz="440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algn="ctr" defTabSz="449263" eaLnBrk="0" fontAlgn="base" hangingPunct="0">
              <a:lnSpc>
                <a:spcPct val="90000"/>
              </a:lnSpc>
              <a:spcBef>
                <a:spcPts val="1100"/>
              </a:spcBef>
              <a:spcAft>
                <a:spcPct val="0"/>
              </a:spcAft>
              <a:buSzPct val="100000"/>
            </a:pPr>
            <a:r>
              <a:rPr lang="sr-Latn-RS" altLang="en-US" sz="44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КОД </a:t>
            </a:r>
            <a:r>
              <a:rPr lang="sr-Latn-RS" altLang="en-US" sz="44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СРБА  </a:t>
            </a:r>
            <a:r>
              <a:rPr lang="sr-Latn-RS" altLang="en-US" sz="44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XIII</a:t>
            </a:r>
            <a:endParaRPr lang="sr-Latn-RS" altLang="en-US" sz="440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algn="ctr" defTabSz="449263" eaLnBrk="0" fontAlgn="base" hangingPunct="0">
              <a:lnSpc>
                <a:spcPct val="90000"/>
              </a:lnSpc>
              <a:spcBef>
                <a:spcPts val="1100"/>
              </a:spcBef>
              <a:spcAft>
                <a:spcPct val="0"/>
              </a:spcAft>
              <a:buSzPct val="100000"/>
            </a:pPr>
            <a:endParaRPr lang="sr-Latn-RS" altLang="en-US" sz="44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lvl="0" algn="ctr" defTabSz="449263" eaLnBrk="0" fontAlgn="base" hangingPunct="0">
              <a:lnSpc>
                <a:spcPct val="90000"/>
              </a:lnSpc>
              <a:spcBef>
                <a:spcPts val="1100"/>
              </a:spcBef>
              <a:spcAft>
                <a:spcPct val="0"/>
              </a:spcAft>
              <a:buSzPct val="100000"/>
            </a:pPr>
            <a:r>
              <a:rPr lang="sr-Latn-RS" altLang="en-US" sz="44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22 </a:t>
            </a:r>
            <a:r>
              <a:rPr lang="sr-Latn-RS" altLang="en-US" sz="44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</a:t>
            </a:r>
            <a:r>
              <a:rPr lang="sr-Latn-RS" altLang="en-US" sz="44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26. </a:t>
            </a:r>
            <a:r>
              <a:rPr lang="sr-Latn-RS" altLang="en-US" sz="44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4. </a:t>
            </a:r>
            <a:r>
              <a:rPr lang="sr-Latn-RS" altLang="en-US" sz="440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2025.</a:t>
            </a:r>
            <a:endParaRPr lang="sr-Latn-RS" altLang="en-US" sz="440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4089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Droid Sans Fallback"/>
      </a:majorFont>
      <a:minorFont>
        <a:latin typeface="Arial"/>
        <a:ea typeface="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roid Sans Fallback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roid Sans Fallback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Droid Sans Fallback</vt:lpstr>
      <vt:lpstr>Times New Roman</vt:lpstr>
      <vt:lpstr>Verdana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Jovan</dc:creator>
  <cp:lastModifiedBy>Јован Алексић</cp:lastModifiedBy>
  <cp:revision>2</cp:revision>
  <dcterms:created xsi:type="dcterms:W3CDTF">2021-04-19T13:23:06Z</dcterms:created>
  <dcterms:modified xsi:type="dcterms:W3CDTF">2025-04-22T06:10:26Z</dcterms:modified>
</cp:coreProperties>
</file>