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F553-8332-4287-8528-CD0C3ADC211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51B7F-CA44-4080-9ADD-E8DBF76B3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5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F553-8332-4287-8528-CD0C3ADC211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51B7F-CA44-4080-9ADD-E8DBF76B3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02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F553-8332-4287-8528-CD0C3ADC211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51B7F-CA44-4080-9ADD-E8DBF76B3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77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F553-8332-4287-8528-CD0C3ADC211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51B7F-CA44-4080-9ADD-E8DBF76B3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43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F553-8332-4287-8528-CD0C3ADC211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51B7F-CA44-4080-9ADD-E8DBF76B3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4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F553-8332-4287-8528-CD0C3ADC211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51B7F-CA44-4080-9ADD-E8DBF76B3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2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F553-8332-4287-8528-CD0C3ADC211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51B7F-CA44-4080-9ADD-E8DBF76B3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F553-8332-4287-8528-CD0C3ADC211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51B7F-CA44-4080-9ADD-E8DBF76B3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80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F553-8332-4287-8528-CD0C3ADC211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51B7F-CA44-4080-9ADD-E8DBF76B3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F553-8332-4287-8528-CD0C3ADC211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51B7F-CA44-4080-9ADD-E8DBF76B3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21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F553-8332-4287-8528-CD0C3ADC211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51B7F-CA44-4080-9ADD-E8DBF76B3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18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AF553-8332-4287-8528-CD0C3ADC211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51B7F-CA44-4080-9ADD-E8DBF76B3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9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32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450" y="0"/>
            <a:ext cx="1024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07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962" y="0"/>
            <a:ext cx="10575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64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75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" y="0"/>
            <a:ext cx="9151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52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787" y="0"/>
            <a:ext cx="1031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17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30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812" y="0"/>
            <a:ext cx="11476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56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79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812" y="0"/>
            <a:ext cx="10206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33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" y="0"/>
            <a:ext cx="9123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86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43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52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7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0"/>
            <a:ext cx="8782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05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6" y="0"/>
            <a:ext cx="8958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81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0"/>
            <a:ext cx="838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90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37" y="0"/>
            <a:ext cx="9386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30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625" y="0"/>
            <a:ext cx="9745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36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" y="0"/>
            <a:ext cx="9151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01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" y="0"/>
            <a:ext cx="8931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27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93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43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087" y="0"/>
            <a:ext cx="10034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79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937" y="0"/>
            <a:ext cx="10683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52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87" y="0"/>
            <a:ext cx="9553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82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912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56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" y="0"/>
            <a:ext cx="9421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01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25" y="0"/>
            <a:ext cx="9290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196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9156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35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987" y="0"/>
            <a:ext cx="9451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36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375" y="0"/>
            <a:ext cx="9810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55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9" y="0"/>
            <a:ext cx="8796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78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08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9" y="0"/>
            <a:ext cx="8770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26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5" y="0"/>
            <a:ext cx="7880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11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On-screen Show (4:3)</PresentationFormat>
  <Paragraphs>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1</cp:revision>
  <dcterms:created xsi:type="dcterms:W3CDTF">2025-04-22T10:22:12Z</dcterms:created>
  <dcterms:modified xsi:type="dcterms:W3CDTF">2025-04-22T10:23:00Z</dcterms:modified>
</cp:coreProperties>
</file>