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4941550" cy="10512425"/>
  <p:notesSz cx="6858000" cy="9144000"/>
  <p:defaultTextStyle>
    <a:defPPr>
      <a:defRPr lang="en-US"/>
    </a:defPPr>
    <a:lvl1pPr marL="0" algn="l" defTabSz="1474936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37469" algn="l" defTabSz="1474936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74936" algn="l" defTabSz="1474936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212405" algn="l" defTabSz="1474936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49873" algn="l" defTabSz="1474936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87342" algn="l" defTabSz="1474936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424809" algn="l" defTabSz="1474936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162276" algn="l" defTabSz="1474936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99745" algn="l" defTabSz="1474936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2" d="100"/>
          <a:sy n="72" d="100"/>
        </p:scale>
        <p:origin x="-1416" y="-96"/>
      </p:cViewPr>
      <p:guideLst>
        <p:guide orient="horz" pos="3313"/>
        <p:guide pos="470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871590" y="2102485"/>
            <a:ext cx="12829811" cy="2803313"/>
          </a:xfrm>
          <a:ln>
            <a:noFill/>
          </a:ln>
        </p:spPr>
        <p:txBody>
          <a:bodyPr vert="horz" tIns="0" rIns="29089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89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871591" y="4948927"/>
            <a:ext cx="12834791" cy="2686509"/>
          </a:xfrm>
        </p:spPr>
        <p:txBody>
          <a:bodyPr lIns="0" rIns="29089"/>
          <a:lstStyle>
            <a:lvl1pPr marL="0" marR="72722" indent="0" algn="r">
              <a:buNone/>
              <a:defRPr>
                <a:solidFill>
                  <a:schemeClr val="tx1"/>
                </a:solidFill>
              </a:defRPr>
            </a:lvl1pPr>
            <a:lvl2pPr marL="727222" indent="0" algn="ctr">
              <a:buNone/>
            </a:lvl2pPr>
            <a:lvl3pPr marL="1454445" indent="0" algn="ctr">
              <a:buNone/>
            </a:lvl3pPr>
            <a:lvl4pPr marL="2181667" indent="0" algn="ctr">
              <a:buNone/>
            </a:lvl4pPr>
            <a:lvl5pPr marL="2908889" indent="0" algn="ctr">
              <a:buNone/>
            </a:lvl5pPr>
            <a:lvl6pPr marL="3636112" indent="0" algn="ctr">
              <a:buNone/>
            </a:lvl6pPr>
            <a:lvl7pPr marL="4363334" indent="0" algn="ctr">
              <a:buNone/>
            </a:lvl7pPr>
            <a:lvl8pPr marL="5090556" indent="0" algn="ctr">
              <a:buNone/>
            </a:lvl8pPr>
            <a:lvl9pPr marL="5817779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4918A-6080-40B6-A487-3F1A177DA04E}" type="datetimeFigureOut">
              <a:rPr lang="en-US" smtClean="0"/>
              <a:t>19-Apr-25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E63DB-7ED6-4789-8C57-8B8D09DB144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4918A-6080-40B6-A487-3F1A177DA04E}" type="datetimeFigureOut">
              <a:rPr lang="en-US" smtClean="0"/>
              <a:t>19-Apr-25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E63DB-7ED6-4789-8C57-8B8D09DB14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32624" y="1401659"/>
            <a:ext cx="3361849" cy="7988957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7078" y="1401659"/>
            <a:ext cx="9836520" cy="7988957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4918A-6080-40B6-A487-3F1A177DA04E}" type="datetimeFigureOut">
              <a:rPr lang="en-US" smtClean="0"/>
              <a:t>19-Apr-25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E63DB-7ED6-4789-8C57-8B8D09DB14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4918A-6080-40B6-A487-3F1A177DA04E}" type="datetimeFigureOut">
              <a:rPr lang="en-US" smtClean="0"/>
              <a:t>19-Apr-25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E63DB-7ED6-4789-8C57-8B8D09DB14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610" y="2018386"/>
            <a:ext cx="12700318" cy="208846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89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610" y="4145899"/>
            <a:ext cx="12700318" cy="2314193"/>
          </a:xfrm>
        </p:spPr>
        <p:txBody>
          <a:bodyPr lIns="72722" rIns="72722" anchor="t"/>
          <a:lstStyle>
            <a:lvl1pPr marL="0" indent="0">
              <a:buNone/>
              <a:defRPr sz="3500">
                <a:solidFill>
                  <a:schemeClr val="tx1"/>
                </a:solidFill>
              </a:defRPr>
            </a:lvl1pPr>
            <a:lvl2pPr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4918A-6080-40B6-A487-3F1A177DA04E}" type="datetimeFigureOut">
              <a:rPr lang="en-US" smtClean="0"/>
              <a:t>19-Apr-25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E63DB-7ED6-4789-8C57-8B8D09DB1448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078" y="1079276"/>
            <a:ext cx="13447395" cy="1752071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7077" y="2943241"/>
            <a:ext cx="6599185" cy="6798035"/>
          </a:xfrm>
        </p:spPr>
        <p:txBody>
          <a:bodyPr/>
          <a:lstStyle>
            <a:lvl1pPr>
              <a:defRPr sz="41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95288" y="2943241"/>
            <a:ext cx="6599185" cy="6798035"/>
          </a:xfrm>
        </p:spPr>
        <p:txBody>
          <a:bodyPr/>
          <a:lstStyle>
            <a:lvl1pPr>
              <a:defRPr sz="41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4918A-6080-40B6-A487-3F1A177DA04E}" type="datetimeFigureOut">
              <a:rPr lang="en-US" smtClean="0"/>
              <a:t>19-Apr-25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E63DB-7ED6-4789-8C57-8B8D09DB14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078" y="1079276"/>
            <a:ext cx="13447395" cy="1752071"/>
          </a:xfrm>
        </p:spPr>
        <p:txBody>
          <a:bodyPr tIns="72722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7078" y="2843855"/>
            <a:ext cx="6601779" cy="1010701"/>
          </a:xfrm>
        </p:spPr>
        <p:txBody>
          <a:bodyPr lIns="72722" tIns="0" rIns="72722" bIns="0" anchor="ctr">
            <a:noAutofit/>
          </a:bodyPr>
          <a:lstStyle>
            <a:lvl1pPr marL="0" indent="0">
              <a:buNone/>
              <a:defRPr sz="3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3200" b="1"/>
            </a:lvl2pPr>
            <a:lvl3pPr>
              <a:buNone/>
              <a:defRPr sz="2900" b="1"/>
            </a:lvl3pPr>
            <a:lvl4pPr>
              <a:buNone/>
              <a:defRPr sz="2500" b="1"/>
            </a:lvl4pPr>
            <a:lvl5pPr>
              <a:buNone/>
              <a:defRPr sz="25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7590101" y="2850767"/>
            <a:ext cx="6604373" cy="1003789"/>
          </a:xfrm>
        </p:spPr>
        <p:txBody>
          <a:bodyPr lIns="72722" tIns="0" rIns="72722" bIns="0" anchor="ctr"/>
          <a:lstStyle>
            <a:lvl1pPr marL="0" indent="0">
              <a:buNone/>
              <a:defRPr sz="38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3200" b="1"/>
            </a:lvl2pPr>
            <a:lvl3pPr>
              <a:buNone/>
              <a:defRPr sz="2900" b="1"/>
            </a:lvl3pPr>
            <a:lvl4pPr>
              <a:buNone/>
              <a:defRPr sz="2500" b="1"/>
            </a:lvl4pPr>
            <a:lvl5pPr>
              <a:buNone/>
              <a:defRPr sz="25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747078" y="3854556"/>
            <a:ext cx="6601779" cy="5894990"/>
          </a:xfrm>
        </p:spPr>
        <p:txBody>
          <a:bodyPr tIns="0"/>
          <a:lstStyle>
            <a:lvl1pPr>
              <a:defRPr sz="35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90101" y="3854556"/>
            <a:ext cx="6604373" cy="5894990"/>
          </a:xfrm>
        </p:spPr>
        <p:txBody>
          <a:bodyPr tIns="0"/>
          <a:lstStyle>
            <a:lvl1pPr>
              <a:defRPr sz="35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4918A-6080-40B6-A487-3F1A177DA04E}" type="datetimeFigureOut">
              <a:rPr lang="en-US" smtClean="0"/>
              <a:t>19-Apr-25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E63DB-7ED6-4789-8C57-8B8D09DB14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7077" y="1079276"/>
            <a:ext cx="13571908" cy="1752071"/>
          </a:xfrm>
        </p:spPr>
        <p:txBody>
          <a:bodyPr vert="horz" tIns="72722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8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4918A-6080-40B6-A487-3F1A177DA04E}" type="datetimeFigureOut">
              <a:rPr lang="en-US" smtClean="0"/>
              <a:t>19-Apr-25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E63DB-7ED6-4789-8C57-8B8D09DB14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4918A-6080-40B6-A487-3F1A177DA04E}" type="datetimeFigureOut">
              <a:rPr lang="en-US" smtClean="0"/>
              <a:t>19-Apr-25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E63DB-7ED6-4789-8C57-8B8D09DB14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0616" y="788435"/>
            <a:ext cx="4482465" cy="1781272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41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120616" y="2569704"/>
            <a:ext cx="4482465" cy="7008283"/>
          </a:xfrm>
        </p:spPr>
        <p:txBody>
          <a:bodyPr lIns="29089" rIns="29089"/>
          <a:lstStyle>
            <a:lvl1pPr marL="0" indent="0" algn="l">
              <a:buNone/>
              <a:defRPr sz="2200"/>
            </a:lvl1pPr>
            <a:lvl2pPr indent="0" algn="l">
              <a:buNone/>
              <a:defRPr sz="1900"/>
            </a:lvl2pPr>
            <a:lvl3pPr indent="0" algn="l">
              <a:buNone/>
              <a:defRPr sz="1600"/>
            </a:lvl3pPr>
            <a:lvl4pPr indent="0" algn="l">
              <a:buNone/>
              <a:defRPr sz="1400"/>
            </a:lvl4pPr>
            <a:lvl5pPr indent="0" algn="l">
              <a:buNone/>
              <a:defRPr sz="14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841731" y="2569704"/>
            <a:ext cx="8352741" cy="7008283"/>
          </a:xfrm>
        </p:spPr>
        <p:txBody>
          <a:bodyPr tIns="0"/>
          <a:lstStyle>
            <a:lvl1pPr>
              <a:defRPr sz="4500"/>
            </a:lvl1pPr>
            <a:lvl2pPr>
              <a:defRPr sz="4100"/>
            </a:lvl2pPr>
            <a:lvl3pPr>
              <a:defRPr sz="3800"/>
            </a:lvl3pPr>
            <a:lvl4pPr>
              <a:defRPr sz="3200"/>
            </a:lvl4pPr>
            <a:lvl5pPr>
              <a:defRPr sz="29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4918A-6080-40B6-A487-3F1A177DA04E}" type="datetimeFigureOut">
              <a:rPr lang="en-US" smtClean="0"/>
              <a:t>19-Apr-25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E63DB-7ED6-4789-8C57-8B8D09DB144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5172928" y="1698538"/>
            <a:ext cx="8591391" cy="6307455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444" tIns="72722" rIns="145444" bIns="72722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3078977" y="8215831"/>
            <a:ext cx="254006" cy="238282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5444" tIns="72722" rIns="145444" bIns="72722"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103" y="1804183"/>
            <a:ext cx="3615855" cy="2425953"/>
          </a:xfrm>
        </p:spPr>
        <p:txBody>
          <a:bodyPr vert="horz" lIns="72722" tIns="72722" rIns="72722" bIns="72722" anchor="b"/>
          <a:lstStyle>
            <a:lvl1pPr algn="l">
              <a:buNone/>
              <a:defRPr sz="32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6103" y="4336161"/>
            <a:ext cx="3610875" cy="3340615"/>
          </a:xfrm>
        </p:spPr>
        <p:txBody>
          <a:bodyPr lIns="101811" rIns="72722" bIns="72722" anchor="t"/>
          <a:lstStyle>
            <a:lvl1pPr marL="0" indent="0" algn="l">
              <a:spcBef>
                <a:spcPts val="398"/>
              </a:spcBef>
              <a:buFontTx/>
              <a:buNone/>
              <a:defRPr sz="21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4918A-6080-40B6-A487-3F1A177DA04E}" type="datetimeFigureOut">
              <a:rPr lang="en-US" smtClean="0"/>
              <a:t>19-Apr-25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198369" y="9743461"/>
            <a:ext cx="996103" cy="559689"/>
          </a:xfrm>
        </p:spPr>
        <p:txBody>
          <a:bodyPr/>
          <a:lstStyle/>
          <a:p>
            <a:fld id="{C61E63DB-7ED6-4789-8C57-8B8D09DB144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5695882" y="1838704"/>
            <a:ext cx="7545483" cy="6027124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51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5564" y="8916094"/>
            <a:ext cx="14972678" cy="15963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5444" tIns="72722" rIns="145444" bIns="72722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7159493" y="9534186"/>
            <a:ext cx="7782057" cy="97824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5444" tIns="72722" rIns="145444" bIns="72722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5564" y="-10951"/>
            <a:ext cx="14972678" cy="159633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5444" tIns="72722" rIns="145444" bIns="72722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7159493" y="-10950"/>
            <a:ext cx="7782057" cy="97824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45444" tIns="72722" rIns="145444" bIns="72722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747078" y="1079276"/>
            <a:ext cx="13447395" cy="1752071"/>
          </a:xfrm>
          <a:prstGeom prst="rect">
            <a:avLst/>
          </a:prstGeom>
        </p:spPr>
        <p:txBody>
          <a:bodyPr vert="horz" lIns="0" tIns="72722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747078" y="2966840"/>
            <a:ext cx="13447395" cy="6727952"/>
          </a:xfrm>
          <a:prstGeom prst="rect">
            <a:avLst/>
          </a:prstGeom>
        </p:spPr>
        <p:txBody>
          <a:bodyPr vert="horz" lIns="145444" tIns="72722" rIns="145444" bIns="72722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747077" y="9743461"/>
            <a:ext cx="3486362" cy="559689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934918A-6080-40B6-A487-3F1A177DA04E}" type="datetimeFigureOut">
              <a:rPr lang="en-US" smtClean="0"/>
              <a:t>19-Apr-25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57952" y="9743461"/>
            <a:ext cx="5478568" cy="559689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2949343" y="9743461"/>
            <a:ext cx="1245129" cy="559689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9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61E63DB-7ED6-4789-8C57-8B8D09DB1448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1074" y="310265"/>
            <a:ext cx="15001270" cy="995176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8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436333" indent="-436333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1018111" indent="-39270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454445" indent="-39270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1890778" indent="-33452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327111" indent="-33452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2763445" indent="-33452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3054334" indent="-290889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25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90667" indent="-290889" algn="l" rtl="0" eaLnBrk="1" latinLnBrk="0" hangingPunct="1">
        <a:spcBef>
          <a:spcPct val="20000"/>
        </a:spcBef>
        <a:buClr>
          <a:schemeClr val="tx2"/>
        </a:buClr>
        <a:buChar char="•"/>
        <a:defRPr kumimoji="0"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3927001" indent="-290889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2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72722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45444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218166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90888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63611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436333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509055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8177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716" y="2933992"/>
            <a:ext cx="12829811" cy="28033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КУЛТ И ЖРТВА; РИТУАЛНЕ САХРАНЕ У СВЕТИЛИШТИМА ЛЕПЕНСКОГ ВИРА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4853" y="6454779"/>
            <a:ext cx="12834791" cy="2686509"/>
          </a:xfrm>
        </p:spPr>
        <p:txBody>
          <a:bodyPr/>
          <a:lstStyle/>
          <a:p>
            <a:r>
              <a:rPr lang="sr-Cyrl-BA" sz="7200" dirty="0" smtClean="0"/>
              <a:t>Љубинка Бабовић</a:t>
            </a:r>
            <a:endParaRPr lang="sr-Latn-ME" sz="7200" dirty="0" smtClean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459" y="0"/>
            <a:ext cx="14866631" cy="1051242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459" y="0"/>
            <a:ext cx="14866631" cy="105124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459" y="0"/>
            <a:ext cx="14866631" cy="105124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461" y="0"/>
            <a:ext cx="14866631" cy="105124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461" y="0"/>
            <a:ext cx="14866631" cy="105124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459" y="0"/>
            <a:ext cx="14866631" cy="105124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459" y="0"/>
            <a:ext cx="14866631" cy="105124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459" y="0"/>
            <a:ext cx="14866631" cy="1051242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459" y="0"/>
            <a:ext cx="14866631" cy="1051242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459" y="0"/>
            <a:ext cx="14866631" cy="105124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459" y="0"/>
            <a:ext cx="14866631" cy="10512425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72</TotalTime>
  <Words>12</Words>
  <Application>Microsoft Office PowerPoint</Application>
  <PresentationFormat>Custom</PresentationFormat>
  <Paragraphs>2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Flow</vt:lpstr>
      <vt:lpstr>КУЛТ И ЖРТВА; РИТУАЛНЕ САХРАНЕ У СВЕТИЛИШТИМА ЛЕПЕНСКОГ ВИРА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Tamara</dc:creator>
  <cp:lastModifiedBy>Tamara</cp:lastModifiedBy>
  <cp:revision>10</cp:revision>
  <dcterms:created xsi:type="dcterms:W3CDTF">2025-04-19T11:08:32Z</dcterms:created>
  <dcterms:modified xsi:type="dcterms:W3CDTF">2025-04-19T12:21:32Z</dcterms:modified>
</cp:coreProperties>
</file>