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264" r:id="rId3"/>
    <p:sldId id="263" r:id="rId4"/>
    <p:sldId id="262" r:id="rId5"/>
    <p:sldId id="257" r:id="rId6"/>
    <p:sldId id="258" r:id="rId7"/>
    <p:sldId id="273" r:id="rId8"/>
    <p:sldId id="279" r:id="rId9"/>
    <p:sldId id="259" r:id="rId10"/>
    <p:sldId id="280" r:id="rId11"/>
    <p:sldId id="271" r:id="rId12"/>
    <p:sldId id="272" r:id="rId13"/>
    <p:sldId id="281" r:id="rId14"/>
    <p:sldId id="283" r:id="rId15"/>
    <p:sldId id="275" r:id="rId16"/>
    <p:sldId id="260" r:id="rId17"/>
    <p:sldId id="265" r:id="rId18"/>
    <p:sldId id="269" r:id="rId19"/>
    <p:sldId id="270" r:id="rId20"/>
    <p:sldId id="274" r:id="rId21"/>
    <p:sldId id="278" r:id="rId22"/>
    <p:sldId id="277" r:id="rId23"/>
    <p:sldId id="26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 slaj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E699C14-9D37-4341-80BA-3151249901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r-Latn-RS"/>
              <a:t>Kliknite i uredite naslov mastera</a:t>
            </a:r>
            <a:endParaRPr lang="en-US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1B31C90-A0B2-4930-9FAF-818B368C45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r-Latn-RS"/>
              <a:t>Kliknite da biste uredili stil podnaslova mastera</a:t>
            </a:r>
            <a:endParaRPr lang="en-US"/>
          </a:p>
        </p:txBody>
      </p:sp>
      <p:sp>
        <p:nvSpPr>
          <p:cNvPr id="4" name="Čuvar mesta za datum 3">
            <a:extLst>
              <a:ext uri="{FF2B5EF4-FFF2-40B4-BE49-F238E27FC236}">
                <a16:creationId xmlns:a16="http://schemas.microsoft.com/office/drawing/2014/main" id="{D7C723C6-C1AC-4222-90C2-B1A87375D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D8739-D303-4ED7-8AB2-BECDE65F4613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Čuvar mesta za podnožje 4">
            <a:extLst>
              <a:ext uri="{FF2B5EF4-FFF2-40B4-BE49-F238E27FC236}">
                <a16:creationId xmlns:a16="http://schemas.microsoft.com/office/drawing/2014/main" id="{2C86084C-BB70-45D0-8025-AD1B3038B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Čuvar mesta za broj slajda 5">
            <a:extLst>
              <a:ext uri="{FF2B5EF4-FFF2-40B4-BE49-F238E27FC236}">
                <a16:creationId xmlns:a16="http://schemas.microsoft.com/office/drawing/2014/main" id="{7A1C0A90-A3B0-4197-AB71-CEBC502CA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BD92-83EA-46F6-B43F-FC2A0E18B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748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vertikaln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65177CB-423E-4C28-AF54-C0213E698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/>
              <a:t>Kliknite i uredite naslov mastera</a:t>
            </a:r>
            <a:endParaRPr lang="en-US"/>
          </a:p>
        </p:txBody>
      </p:sp>
      <p:sp>
        <p:nvSpPr>
          <p:cNvPr id="3" name="Čuvar mesta za vertikalni tekst 2">
            <a:extLst>
              <a:ext uri="{FF2B5EF4-FFF2-40B4-BE49-F238E27FC236}">
                <a16:creationId xmlns:a16="http://schemas.microsoft.com/office/drawing/2014/main" id="{9E30AB2C-800D-4424-948A-C23A734C90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/>
          </a:p>
        </p:txBody>
      </p:sp>
      <p:sp>
        <p:nvSpPr>
          <p:cNvPr id="4" name="Čuvar mesta za datum 3">
            <a:extLst>
              <a:ext uri="{FF2B5EF4-FFF2-40B4-BE49-F238E27FC236}">
                <a16:creationId xmlns:a16="http://schemas.microsoft.com/office/drawing/2014/main" id="{32EBDEF1-CDA6-4C80-A28A-E1E3B4E8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D8739-D303-4ED7-8AB2-BECDE65F4613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Čuvar mesta za podnožje 4">
            <a:extLst>
              <a:ext uri="{FF2B5EF4-FFF2-40B4-BE49-F238E27FC236}">
                <a16:creationId xmlns:a16="http://schemas.microsoft.com/office/drawing/2014/main" id="{0D7120D2-389C-4372-B72F-4764F9601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Čuvar mesta za broj slajda 5">
            <a:extLst>
              <a:ext uri="{FF2B5EF4-FFF2-40B4-BE49-F238E27FC236}">
                <a16:creationId xmlns:a16="http://schemas.microsoft.com/office/drawing/2014/main" id="{C161C64C-AA8B-4330-A103-7E9F98BBA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BD92-83EA-46F6-B43F-FC2A0E18B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726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n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ni naslov 1">
            <a:extLst>
              <a:ext uri="{FF2B5EF4-FFF2-40B4-BE49-F238E27FC236}">
                <a16:creationId xmlns:a16="http://schemas.microsoft.com/office/drawing/2014/main" id="{2BAF336D-FA7E-4EAB-AB76-CE59F6F5BB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r-Latn-RS"/>
              <a:t>Kliknite i uredite naslov mastera</a:t>
            </a:r>
            <a:endParaRPr lang="en-US"/>
          </a:p>
        </p:txBody>
      </p:sp>
      <p:sp>
        <p:nvSpPr>
          <p:cNvPr id="3" name="Čuvar mesta za vertikalni tekst 2">
            <a:extLst>
              <a:ext uri="{FF2B5EF4-FFF2-40B4-BE49-F238E27FC236}">
                <a16:creationId xmlns:a16="http://schemas.microsoft.com/office/drawing/2014/main" id="{BB3E14B1-6D64-4A90-9E4E-4C46CC69B8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/>
          </a:p>
        </p:txBody>
      </p:sp>
      <p:sp>
        <p:nvSpPr>
          <p:cNvPr id="4" name="Čuvar mesta za datum 3">
            <a:extLst>
              <a:ext uri="{FF2B5EF4-FFF2-40B4-BE49-F238E27FC236}">
                <a16:creationId xmlns:a16="http://schemas.microsoft.com/office/drawing/2014/main" id="{75713E8D-E7D4-461C-A884-10CE6AE1F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D8739-D303-4ED7-8AB2-BECDE65F4613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Čuvar mesta za podnožje 4">
            <a:extLst>
              <a:ext uri="{FF2B5EF4-FFF2-40B4-BE49-F238E27FC236}">
                <a16:creationId xmlns:a16="http://schemas.microsoft.com/office/drawing/2014/main" id="{58BF971D-AE8C-424E-A5E5-8C599B8D2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Čuvar mesta za broj slajda 5">
            <a:extLst>
              <a:ext uri="{FF2B5EF4-FFF2-40B4-BE49-F238E27FC236}">
                <a16:creationId xmlns:a16="http://schemas.microsoft.com/office/drawing/2014/main" id="{6846710D-E5B9-48A6-9A85-2DB5EEE8C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BD92-83EA-46F6-B43F-FC2A0E18B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231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A83E74C-8467-4A29-BE80-C2B595687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/>
              <a:t>Kliknite i uredite naslov mastera</a:t>
            </a:r>
            <a:endParaRPr lang="en-US"/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79AD2C13-829B-4DD6-8A11-DD71E50666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/>
          </a:p>
        </p:txBody>
      </p:sp>
      <p:sp>
        <p:nvSpPr>
          <p:cNvPr id="4" name="Čuvar mesta za datum 3">
            <a:extLst>
              <a:ext uri="{FF2B5EF4-FFF2-40B4-BE49-F238E27FC236}">
                <a16:creationId xmlns:a16="http://schemas.microsoft.com/office/drawing/2014/main" id="{AF8CC60B-4963-406E-A19D-E426BF2EC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D8739-D303-4ED7-8AB2-BECDE65F4613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Čuvar mesta za podnožje 4">
            <a:extLst>
              <a:ext uri="{FF2B5EF4-FFF2-40B4-BE49-F238E27FC236}">
                <a16:creationId xmlns:a16="http://schemas.microsoft.com/office/drawing/2014/main" id="{F366B950-5DA8-4974-8D64-EA8A4C854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Čuvar mesta za broj slajda 5">
            <a:extLst>
              <a:ext uri="{FF2B5EF4-FFF2-40B4-BE49-F238E27FC236}">
                <a16:creationId xmlns:a16="http://schemas.microsoft.com/office/drawing/2014/main" id="{5198FCCC-E159-4855-87E9-40FD5AC76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BD92-83EA-46F6-B43F-FC2A0E18B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030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18A6B7F-1CDD-4139-9581-A85A24C60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r-Latn-RS"/>
              <a:t>Kliknite i uredite naslov mastera</a:t>
            </a:r>
            <a:endParaRPr lang="en-US"/>
          </a:p>
        </p:txBody>
      </p:sp>
      <p:sp>
        <p:nvSpPr>
          <p:cNvPr id="3" name="Čuvar mesta za tekst 2">
            <a:extLst>
              <a:ext uri="{FF2B5EF4-FFF2-40B4-BE49-F238E27FC236}">
                <a16:creationId xmlns:a16="http://schemas.microsoft.com/office/drawing/2014/main" id="{F5E1D20A-D8FF-4F58-8285-9ED20D457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4" name="Čuvar mesta za datum 3">
            <a:extLst>
              <a:ext uri="{FF2B5EF4-FFF2-40B4-BE49-F238E27FC236}">
                <a16:creationId xmlns:a16="http://schemas.microsoft.com/office/drawing/2014/main" id="{26CEBE43-CEC8-42BE-AF87-2CB027D6C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D8739-D303-4ED7-8AB2-BECDE65F4613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Čuvar mesta za podnožje 4">
            <a:extLst>
              <a:ext uri="{FF2B5EF4-FFF2-40B4-BE49-F238E27FC236}">
                <a16:creationId xmlns:a16="http://schemas.microsoft.com/office/drawing/2014/main" id="{0BA557A6-DE2E-42FA-BC3A-D17919628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Čuvar mesta za broj slajda 5">
            <a:extLst>
              <a:ext uri="{FF2B5EF4-FFF2-40B4-BE49-F238E27FC236}">
                <a16:creationId xmlns:a16="http://schemas.microsoft.com/office/drawing/2014/main" id="{1866B280-EFD2-4742-AA42-53BA291BB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BD92-83EA-46F6-B43F-FC2A0E18B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694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6E5CD92-8E8A-4191-A8D6-35BC225B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/>
              <a:t>Kliknite i uredite naslov mastera</a:t>
            </a:r>
            <a:endParaRPr lang="en-US"/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68441AD8-E36D-469A-96A1-62899BDFCB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/>
          </a:p>
        </p:txBody>
      </p:sp>
      <p:sp>
        <p:nvSpPr>
          <p:cNvPr id="4" name="Čuvar mesta za sadržaj 3">
            <a:extLst>
              <a:ext uri="{FF2B5EF4-FFF2-40B4-BE49-F238E27FC236}">
                <a16:creationId xmlns:a16="http://schemas.microsoft.com/office/drawing/2014/main" id="{D97E5B89-59C8-496D-80FE-BDB1AB6D1B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/>
          </a:p>
        </p:txBody>
      </p:sp>
      <p:sp>
        <p:nvSpPr>
          <p:cNvPr id="5" name="Čuvar mesta za datum 4">
            <a:extLst>
              <a:ext uri="{FF2B5EF4-FFF2-40B4-BE49-F238E27FC236}">
                <a16:creationId xmlns:a16="http://schemas.microsoft.com/office/drawing/2014/main" id="{B05019FE-88C0-4581-80CA-F18C5416A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D8739-D303-4ED7-8AB2-BECDE65F4613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6" name="Čuvar mesta za podnožje 5">
            <a:extLst>
              <a:ext uri="{FF2B5EF4-FFF2-40B4-BE49-F238E27FC236}">
                <a16:creationId xmlns:a16="http://schemas.microsoft.com/office/drawing/2014/main" id="{D36A4FDD-4C9A-47FA-BE46-006C5196D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Čuvar mesta za broj slajda 6">
            <a:extLst>
              <a:ext uri="{FF2B5EF4-FFF2-40B4-BE49-F238E27FC236}">
                <a16:creationId xmlns:a16="http://schemas.microsoft.com/office/drawing/2014/main" id="{DD533C93-A9D0-4219-9B68-A56F7DD7A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BD92-83EA-46F6-B43F-FC2A0E18B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4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eđe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641981B-080E-412B-A522-7D0A0CB75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r-Latn-RS"/>
              <a:t>Kliknite i uredite naslov mastera</a:t>
            </a:r>
            <a:endParaRPr lang="en-US"/>
          </a:p>
        </p:txBody>
      </p:sp>
      <p:sp>
        <p:nvSpPr>
          <p:cNvPr id="3" name="Čuvar mesta za tekst 2">
            <a:extLst>
              <a:ext uri="{FF2B5EF4-FFF2-40B4-BE49-F238E27FC236}">
                <a16:creationId xmlns:a16="http://schemas.microsoft.com/office/drawing/2014/main" id="{E3EEF0ED-9977-48F3-8076-7B633D0455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4" name="Čuvar mesta za sadržaj 3">
            <a:extLst>
              <a:ext uri="{FF2B5EF4-FFF2-40B4-BE49-F238E27FC236}">
                <a16:creationId xmlns:a16="http://schemas.microsoft.com/office/drawing/2014/main" id="{FB82AD58-3760-4102-99FD-5B758DBCB1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/>
          </a:p>
        </p:txBody>
      </p:sp>
      <p:sp>
        <p:nvSpPr>
          <p:cNvPr id="5" name="Čuvar mesta za tekst 4">
            <a:extLst>
              <a:ext uri="{FF2B5EF4-FFF2-40B4-BE49-F238E27FC236}">
                <a16:creationId xmlns:a16="http://schemas.microsoft.com/office/drawing/2014/main" id="{1F51262A-72F6-4191-A871-A48CABB51D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6" name="Čuvar mesta za sadržaj 5">
            <a:extLst>
              <a:ext uri="{FF2B5EF4-FFF2-40B4-BE49-F238E27FC236}">
                <a16:creationId xmlns:a16="http://schemas.microsoft.com/office/drawing/2014/main" id="{05F1D00E-2ADF-4709-AF99-E8E7D12768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/>
          </a:p>
        </p:txBody>
      </p:sp>
      <p:sp>
        <p:nvSpPr>
          <p:cNvPr id="7" name="Čuvar mesta za datum 6">
            <a:extLst>
              <a:ext uri="{FF2B5EF4-FFF2-40B4-BE49-F238E27FC236}">
                <a16:creationId xmlns:a16="http://schemas.microsoft.com/office/drawing/2014/main" id="{4F8BB636-5AE9-4C11-AB7D-972D00F6C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D8739-D303-4ED7-8AB2-BECDE65F4613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8" name="Čuvar mesta za podnožje 7">
            <a:extLst>
              <a:ext uri="{FF2B5EF4-FFF2-40B4-BE49-F238E27FC236}">
                <a16:creationId xmlns:a16="http://schemas.microsoft.com/office/drawing/2014/main" id="{43E9FE76-B758-418A-8EC2-C5BBF9F8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Čuvar mesta za broj slajda 8">
            <a:extLst>
              <a:ext uri="{FF2B5EF4-FFF2-40B4-BE49-F238E27FC236}">
                <a16:creationId xmlns:a16="http://schemas.microsoft.com/office/drawing/2014/main" id="{3A98A9F7-244C-4761-90B5-732394CE3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BD92-83EA-46F6-B43F-FC2A0E18B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415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9B782BC-89C4-4E1C-8092-2A37D22E2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/>
              <a:t>Kliknite i uredite naslov mastera</a:t>
            </a:r>
            <a:endParaRPr lang="en-US"/>
          </a:p>
        </p:txBody>
      </p:sp>
      <p:sp>
        <p:nvSpPr>
          <p:cNvPr id="3" name="Čuvar mesta za datum 2">
            <a:extLst>
              <a:ext uri="{FF2B5EF4-FFF2-40B4-BE49-F238E27FC236}">
                <a16:creationId xmlns:a16="http://schemas.microsoft.com/office/drawing/2014/main" id="{9867CD4A-5A17-4759-B2C0-B743F6F23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D8739-D303-4ED7-8AB2-BECDE65F4613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4" name="Čuvar mesta za podnožje 3">
            <a:extLst>
              <a:ext uri="{FF2B5EF4-FFF2-40B4-BE49-F238E27FC236}">
                <a16:creationId xmlns:a16="http://schemas.microsoft.com/office/drawing/2014/main" id="{700BD738-36AF-41BA-A3DF-E6B0C03F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Čuvar mesta za broj slajda 4">
            <a:extLst>
              <a:ext uri="{FF2B5EF4-FFF2-40B4-BE49-F238E27FC236}">
                <a16:creationId xmlns:a16="http://schemas.microsoft.com/office/drawing/2014/main" id="{F352349A-C99C-4F35-ACBC-9BBF488A4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BD92-83EA-46F6-B43F-FC2A0E18B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794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datum 1">
            <a:extLst>
              <a:ext uri="{FF2B5EF4-FFF2-40B4-BE49-F238E27FC236}">
                <a16:creationId xmlns:a16="http://schemas.microsoft.com/office/drawing/2014/main" id="{1D133A28-1162-464A-8CD3-9C7BB1F67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D8739-D303-4ED7-8AB2-BECDE65F4613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3" name="Čuvar mesta za podnožje 2">
            <a:extLst>
              <a:ext uri="{FF2B5EF4-FFF2-40B4-BE49-F238E27FC236}">
                <a16:creationId xmlns:a16="http://schemas.microsoft.com/office/drawing/2014/main" id="{5A6689CD-7B24-442C-90EB-220E7B63B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Čuvar mesta za broj slajda 3">
            <a:extLst>
              <a:ext uri="{FF2B5EF4-FFF2-40B4-BE49-F238E27FC236}">
                <a16:creationId xmlns:a16="http://schemas.microsoft.com/office/drawing/2014/main" id="{E9D4F269-8A2C-4BD2-A0E0-AEAC58C53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BD92-83EA-46F6-B43F-FC2A0E18B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230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a nat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00416BE-6941-4A8F-B205-531D055ED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r-Latn-RS"/>
              <a:t>Kliknite i uredite naslov mastera</a:t>
            </a:r>
            <a:endParaRPr lang="en-US"/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C3F95215-C77E-4B78-AB72-D0F56EA21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/>
          </a:p>
        </p:txBody>
      </p:sp>
      <p:sp>
        <p:nvSpPr>
          <p:cNvPr id="4" name="Čuvar mesta za tekst 3">
            <a:extLst>
              <a:ext uri="{FF2B5EF4-FFF2-40B4-BE49-F238E27FC236}">
                <a16:creationId xmlns:a16="http://schemas.microsoft.com/office/drawing/2014/main" id="{D35EE3F5-377A-4AD6-AED8-E7009FE21C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5" name="Čuvar mesta za datum 4">
            <a:extLst>
              <a:ext uri="{FF2B5EF4-FFF2-40B4-BE49-F238E27FC236}">
                <a16:creationId xmlns:a16="http://schemas.microsoft.com/office/drawing/2014/main" id="{3ED69AE0-1E93-43C0-8DAB-AC5FA32F2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D8739-D303-4ED7-8AB2-BECDE65F4613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6" name="Čuvar mesta za podnožje 5">
            <a:extLst>
              <a:ext uri="{FF2B5EF4-FFF2-40B4-BE49-F238E27FC236}">
                <a16:creationId xmlns:a16="http://schemas.microsoft.com/office/drawing/2014/main" id="{690E2FF2-F1B9-42AC-AD77-E880F8C06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Čuvar mesta za broj slajda 6">
            <a:extLst>
              <a:ext uri="{FF2B5EF4-FFF2-40B4-BE49-F238E27FC236}">
                <a16:creationId xmlns:a16="http://schemas.microsoft.com/office/drawing/2014/main" id="{C3C3AE57-7396-44C1-A2D1-5EEEF2EA4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BD92-83EA-46F6-B43F-FC2A0E18B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188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a nat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A7A91C2-429F-4965-9E60-1EE044E8A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r-Latn-RS"/>
              <a:t>Kliknite i uredite naslov mastera</a:t>
            </a:r>
            <a:endParaRPr lang="en-US"/>
          </a:p>
        </p:txBody>
      </p:sp>
      <p:sp>
        <p:nvSpPr>
          <p:cNvPr id="3" name="Čuvar mesta za sliku 2">
            <a:extLst>
              <a:ext uri="{FF2B5EF4-FFF2-40B4-BE49-F238E27FC236}">
                <a16:creationId xmlns:a16="http://schemas.microsoft.com/office/drawing/2014/main" id="{8F64C357-348B-4779-A2B7-3F4BAF3324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Čuvar mesta za tekst 3">
            <a:extLst>
              <a:ext uri="{FF2B5EF4-FFF2-40B4-BE49-F238E27FC236}">
                <a16:creationId xmlns:a16="http://schemas.microsoft.com/office/drawing/2014/main" id="{2251BF13-D1C2-4992-89AF-1D76215A2C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5" name="Čuvar mesta za datum 4">
            <a:extLst>
              <a:ext uri="{FF2B5EF4-FFF2-40B4-BE49-F238E27FC236}">
                <a16:creationId xmlns:a16="http://schemas.microsoft.com/office/drawing/2014/main" id="{CDF05266-197B-477C-9A98-B73D1C95B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D8739-D303-4ED7-8AB2-BECDE65F4613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6" name="Čuvar mesta za podnožje 5">
            <a:extLst>
              <a:ext uri="{FF2B5EF4-FFF2-40B4-BE49-F238E27FC236}">
                <a16:creationId xmlns:a16="http://schemas.microsoft.com/office/drawing/2014/main" id="{8EC5060B-02A3-453A-8A82-9BD7CE151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Čuvar mesta za broj slajda 6">
            <a:extLst>
              <a:ext uri="{FF2B5EF4-FFF2-40B4-BE49-F238E27FC236}">
                <a16:creationId xmlns:a16="http://schemas.microsoft.com/office/drawing/2014/main" id="{5CD314CD-5357-4E0E-A954-227DC5E5C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BD92-83EA-46F6-B43F-FC2A0E18B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508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naslov 1">
            <a:extLst>
              <a:ext uri="{FF2B5EF4-FFF2-40B4-BE49-F238E27FC236}">
                <a16:creationId xmlns:a16="http://schemas.microsoft.com/office/drawing/2014/main" id="{B496DD47-A4DC-4435-87E4-18B1E824D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r-Latn-RS"/>
              <a:t>Kliknite i uredite naslov mastera</a:t>
            </a:r>
            <a:endParaRPr lang="en-US"/>
          </a:p>
        </p:txBody>
      </p:sp>
      <p:sp>
        <p:nvSpPr>
          <p:cNvPr id="3" name="Čuvar mesta za tekst 2">
            <a:extLst>
              <a:ext uri="{FF2B5EF4-FFF2-40B4-BE49-F238E27FC236}">
                <a16:creationId xmlns:a16="http://schemas.microsoft.com/office/drawing/2014/main" id="{86CEDA86-1A85-4131-88F2-79D1B33A19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/>
          </a:p>
        </p:txBody>
      </p:sp>
      <p:sp>
        <p:nvSpPr>
          <p:cNvPr id="4" name="Čuvar mesta za datum 3">
            <a:extLst>
              <a:ext uri="{FF2B5EF4-FFF2-40B4-BE49-F238E27FC236}">
                <a16:creationId xmlns:a16="http://schemas.microsoft.com/office/drawing/2014/main" id="{67D0F206-3EF7-4F22-BB63-ACE1A83927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D8739-D303-4ED7-8AB2-BECDE65F4613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Čuvar mesta za podnožje 4">
            <a:extLst>
              <a:ext uri="{FF2B5EF4-FFF2-40B4-BE49-F238E27FC236}">
                <a16:creationId xmlns:a16="http://schemas.microsoft.com/office/drawing/2014/main" id="{4B2DF7DE-E49C-44E6-93FF-F0953710A0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Čuvar mesta za broj slajda 5">
            <a:extLst>
              <a:ext uri="{FF2B5EF4-FFF2-40B4-BE49-F238E27FC236}">
                <a16:creationId xmlns:a16="http://schemas.microsoft.com/office/drawing/2014/main" id="{B442822B-1F8D-4E33-920F-70B59E270D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72BD92-83EA-46F6-B43F-FC2A0E18B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64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6C39D18-C790-4BF2-B9A1-321DF1CE06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r-Latn-RS" b="1" dirty="0"/>
              <a:t>Srebrni triptih iz Jagodine</a:t>
            </a:r>
            <a:br>
              <a:rPr lang="sr-Latn-RS" dirty="0"/>
            </a:br>
            <a:r>
              <a:rPr lang="sr-Latn-RS" dirty="0"/>
              <a:t>s prelaza iz stare u novu eru</a:t>
            </a:r>
            <a:endParaRPr lang="en-US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7035A096-137F-4181-97B7-B6BBA780CC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sr-Latn-RS" sz="3200" dirty="0"/>
              <a:t>(i slične pojave iz Pomoravlja i srpskog Podunavlja)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449925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F382D1F0-5286-4BC3-88CB-7BF5CDBE32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963" y="0"/>
            <a:ext cx="38420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3584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235644C2-0C7D-4968-9803-604FDC892C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95" y="569740"/>
            <a:ext cx="3911560" cy="6288259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B2D9406B-3E30-4860-B0A0-CF5C59F6AA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068" y="569741"/>
            <a:ext cx="6477312" cy="628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5373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AD1AB637-10BC-4C32-B3B2-2B5E923D41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96" y="1519311"/>
            <a:ext cx="11276944" cy="3882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5745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8F948887-C3E8-483F-ADC6-F3E5851208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12" y="320040"/>
            <a:ext cx="10018776" cy="621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0244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3F4BFDAE-2ECB-490F-B5A9-582205D732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1079"/>
            <a:ext cx="12192000" cy="343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8942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C38EC692-7E01-498B-9EBA-14E7E65C67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039"/>
            <a:ext cx="12192000" cy="646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8056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9ACCDA22-375C-408D-B61C-C7BE08DFE3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140" y="477520"/>
            <a:ext cx="7157720" cy="590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9915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54A17AE1-7CE3-4E7A-A1F7-2FD4B34CE1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280" y="5080"/>
            <a:ext cx="8727440" cy="684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6390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3EC496F5-01E7-45AD-BFA3-D221433F44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943" y="618977"/>
            <a:ext cx="8492848" cy="575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232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AD120D3F-E469-45BF-8EA8-62515EACB3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62" y="1026941"/>
            <a:ext cx="10291841" cy="376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748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B2DC18C-765D-41F9-9113-BCB7F16971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378" y="608427"/>
            <a:ext cx="5494328" cy="564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7332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75344B14-6AC4-4038-9237-AD41EC175E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115" y="154326"/>
            <a:ext cx="5038380" cy="652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6257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66510D1B-7F39-4013-B93D-273CFA07E0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452" y="253218"/>
            <a:ext cx="9109095" cy="660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6571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8932340A-4398-4291-AF63-5566521C04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64" y="1160779"/>
            <a:ext cx="5010433" cy="5451035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AE048A77-CBA4-4CED-A4EA-B387782552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149" y="1871003"/>
            <a:ext cx="6611231" cy="511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7003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819AC186-E83D-4B17-8463-F09DDF4704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373" y="566225"/>
            <a:ext cx="7952778" cy="572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4486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263D660-BEE4-4C53-B9ED-B5FC0952B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Latn-RS" dirty="0"/>
              <a:t>Izrada tehničkog crteža </a:t>
            </a:r>
            <a:r>
              <a:rPr lang="sr-Latn-RS" dirty="0" err="1"/>
              <a:t>arh</a:t>
            </a:r>
            <a:r>
              <a:rPr lang="sr-Latn-RS" dirty="0"/>
              <a:t>. objekta s kraja stare ili početka nove ere</a:t>
            </a:r>
            <a:endParaRPr lang="en-US" dirty="0"/>
          </a:p>
        </p:txBody>
      </p:sp>
      <p:pic>
        <p:nvPicPr>
          <p:cNvPr id="5" name="Čuvar mesta za sadržaj 4">
            <a:extLst>
              <a:ext uri="{FF2B5EF4-FFF2-40B4-BE49-F238E27FC236}">
                <a16:creationId xmlns:a16="http://schemas.microsoft.com/office/drawing/2014/main" id="{4F265DB1-C5BB-41A0-A84B-579E287B24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022" y="1825625"/>
            <a:ext cx="4272196" cy="4351338"/>
          </a:xfrm>
        </p:spPr>
      </p:pic>
    </p:spTree>
    <p:extLst>
      <p:ext uri="{BB962C8B-B14F-4D97-AF65-F5344CB8AC3E}">
        <p14:creationId xmlns:p14="http://schemas.microsoft.com/office/powerpoint/2010/main" val="31948913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F0376D4-B2F6-47DE-8F62-A9EB15F7E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Čuvar mesta za sadržaj 4">
            <a:extLst>
              <a:ext uri="{FF2B5EF4-FFF2-40B4-BE49-F238E27FC236}">
                <a16:creationId xmlns:a16="http://schemas.microsoft.com/office/drawing/2014/main" id="{D6EFD544-31AC-4443-B9A3-71DDC26897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048" y="542242"/>
            <a:ext cx="6018893" cy="6105378"/>
          </a:xfrm>
        </p:spPr>
      </p:pic>
    </p:spTree>
    <p:extLst>
      <p:ext uri="{BB962C8B-B14F-4D97-AF65-F5344CB8AC3E}">
        <p14:creationId xmlns:p14="http://schemas.microsoft.com/office/powerpoint/2010/main" val="7826216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8C88263F-BFFE-4251-9C33-C42B177CDD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102" y="-346957"/>
            <a:ext cx="6710289" cy="720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750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C4CFCFFF-B42F-455E-81AC-C82B1BC441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628" y="804672"/>
            <a:ext cx="8238744" cy="524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7198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F7F236BD-1384-44F7-968D-231FBE1B32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17" y="844061"/>
            <a:ext cx="10459523" cy="503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1814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4759BAC1-1EBC-4639-B0A7-61829E436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63" y="1055077"/>
            <a:ext cx="10589671" cy="492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7615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0C68DD4F-F432-4ABB-8233-21F58F49CB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47" y="196947"/>
            <a:ext cx="12321845" cy="607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48178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35</Words>
  <Application>Microsoft Office PowerPoint</Application>
  <PresentationFormat>Široki ekran</PresentationFormat>
  <Paragraphs>3</Paragraphs>
  <Slides>23</Slides>
  <Notes>0</Notes>
  <HiddenSlides>0</HiddenSlides>
  <MMClips>0</MMClips>
  <ScaleCrop>false</ScaleCrop>
  <HeadingPairs>
    <vt:vector size="6" baseType="variant">
      <vt:variant>
        <vt:lpstr>Korišćeni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Tema Office</vt:lpstr>
      <vt:lpstr>Srebrni triptih iz Jagodine s prelaza iz stare u novu eru</vt:lpstr>
      <vt:lpstr>PowerPoint prezentacija</vt:lpstr>
      <vt:lpstr>Izrada tehničkog crteža arh. objekta s kraja stare ili početka nove ere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Srebrni triptih iz Jagodine s prelaza iz stare u novu eru</dc:title>
  <dc:creator>Mile</dc:creator>
  <cp:lastModifiedBy>Mile</cp:lastModifiedBy>
  <cp:revision>7</cp:revision>
  <dcterms:created xsi:type="dcterms:W3CDTF">2025-04-21T11:55:56Z</dcterms:created>
  <dcterms:modified xsi:type="dcterms:W3CDTF">2025-04-22T13:35:13Z</dcterms:modified>
</cp:coreProperties>
</file>