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70" r:id="rId10"/>
    <p:sldId id="263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2E9B8-64E7-4896-9FB4-B4B4C0436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E84F3B-21BE-44E1-B33C-3417D6067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8DD0B-9C37-4618-A448-07F9164D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177EF0-E156-4A13-993F-AECC65EA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64E45-D2D5-4997-9355-0931CC90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9AA86-DC35-4083-8ECD-B620717E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D2CBE5-F34F-41F9-A936-DC75E6581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AB09B7-C69A-4477-BC96-18130089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14517-7CFD-4D46-88A1-A57246FD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4E12D-5547-427D-9751-5E9B14D9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E2EFB-3DCE-4411-A6DD-32A15469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DFC56E-859D-4C14-AE31-1D2DF337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A498ED-4F75-4EAD-BA69-49F0803F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A2E3A-3A38-41B8-AC6E-B7F871F5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873A9-E423-48CA-9660-E88908C4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707F0-25E5-4E2C-AFAC-72246E2B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7D9B3-DABE-4C7B-9741-07FFFC982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426DF2-3935-47C7-96A3-EF052EC2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43F88-46CD-4F59-A4E6-DFAC953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1BB06-3C2F-4AAF-B294-DC4BFA8F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FF897-66B5-4878-9F64-77EB1DAA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0A3564-BA1E-494C-8180-D683E62C0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E4025-A979-4831-B4FA-9008D691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5946C7-58ED-4762-9B36-D44726D3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9A5BFE-074F-48AD-AB7C-6392ACE9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E57F3-C10F-40F8-8ECB-167AF02D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EEB1FC-1E18-48FE-8250-0D3D3A0B4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9DDBC6-1C75-4358-9CF6-B0ECE0D2E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8E9E27-1059-458D-B374-710A40C4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FC6890-46CC-4DBE-B1F8-7A9963A1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8C8388-442F-4727-92EB-5AAC757D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4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57B49-95FF-4886-B956-ECACC273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D2B8F5-1195-4D92-BE03-0E0756905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108B21-D34E-4688-A05D-6F6D0E9D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710363-20C2-4DED-B39C-D96EE9AE9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813225-C4F7-4929-9DC6-B0B5E0E60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491CA8-840F-4C06-A008-35F7B813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6F6F83-B369-4FAE-BAD3-28B32951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216DBF-C0EC-45FE-A9E6-3B9269F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C24849-B060-42E8-B784-AB97E7AD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F01A1E-C8C2-4304-902A-44096317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9ADE9E-6F40-49DD-AAD9-5B6CB98C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197855-BBDB-465A-81F0-04298965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C03921-F657-4DCB-B7EB-7229DB83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4D2444-CB8D-4A0E-BC45-8828652D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437AA6-620A-4F74-89C5-0E7F4781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F1D480-3FF7-43E9-B430-C2D4B2F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66881-D5FE-48CE-AE7B-30F84D24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CC367D-B2FB-43DD-A827-316BAAAA8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D85D7F-5C94-4ABA-90E5-447D8738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301F64-32C8-4988-8FA6-916FE165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57C21F-FB0E-41B5-A6BB-B3EAF003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BE982-5A4F-410D-A040-9310FB7B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2E6F0A-83EE-453B-A7BC-50B9F5BF9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91E702-6EE3-4B59-982F-BAF781FA7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43E400-A2F8-4C03-B254-55538E44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FCB46D-4824-47C6-86A2-A8C310A7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CF6007-0EEF-4ED3-A9E1-D52B052A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5A2294-22EC-48D2-875F-F0B3B12A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34593B-C3CB-4962-9D76-910D850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8A959-F82B-4B1B-9EBD-8C5C2C2EB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3A2F-6F8E-43A1-BE20-861C35F24A2A}" type="datetimeFigureOut">
              <a:rPr lang="en-US" smtClean="0"/>
              <a:t>24-Apr-25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D7E4A2-390B-4313-B3C0-1BF2AC11B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3D920-6B5D-4DD7-910E-A037CB2ED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903A-B6AC-4512-B7AB-EC2EBBDC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8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812">
              <a:srgbClr val="CE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885BB-DB6E-44C4-B04D-244A4344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83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R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„Први српски сателит као педагошка инспирација“</a:t>
            </a:r>
            <a: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6F5EFC-F715-43DD-B509-7A3FE3180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59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r-Cyrl-RS" sz="2400" dirty="0"/>
              <a:t>доц. др Александар Стевановић, Државни универзитет Нови Пазар</a:t>
            </a:r>
          </a:p>
          <a:p>
            <a:pPr algn="l"/>
            <a:endParaRPr lang="sr-Cyrl-RS" sz="1050" dirty="0"/>
          </a:p>
          <a:p>
            <a:pPr algn="l"/>
            <a:r>
              <a:rPr lang="sr-Cyrl-RS" sz="2400" dirty="0"/>
              <a:t>др </a:t>
            </a:r>
            <a:r>
              <a:rPr lang="ru-RU" sz="2400" dirty="0"/>
              <a:t>Ива Суботић Красојевић, научни сарадник, </a:t>
            </a:r>
            <a:r>
              <a:rPr lang="sr-Cyrl-RS" sz="2400" dirty="0"/>
              <a:t>„Техноарт Београд“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АКТИВАЦИЈА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362"/>
            <a:ext cx="10515600" cy="474405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1 КООРДИНАТОР</a:t>
            </a:r>
          </a:p>
          <a:p>
            <a:r>
              <a:rPr lang="sr-Cyrl-RS" dirty="0"/>
              <a:t>2 МЕНТОРА</a:t>
            </a:r>
          </a:p>
          <a:p>
            <a:r>
              <a:rPr lang="sr-Cyrl-RS" dirty="0"/>
              <a:t>2 ТИМА</a:t>
            </a:r>
          </a:p>
          <a:p>
            <a:r>
              <a:rPr lang="sr-Cyrl-RS" dirty="0"/>
              <a:t>РАДНИ САСТАНЦИ</a:t>
            </a:r>
            <a:r>
              <a:rPr lang="sr-Cyrl-RS" dirty="0" smtClean="0"/>
              <a:t>, КОМУНИКАЦИЈА, </a:t>
            </a:r>
            <a:r>
              <a:rPr lang="sr-Cyrl-RS" dirty="0"/>
              <a:t>ПОДЕЛА ПОСЛА</a:t>
            </a:r>
          </a:p>
          <a:p>
            <a:r>
              <a:rPr lang="sr-Cyrl-RS" dirty="0"/>
              <a:t>РАД </a:t>
            </a:r>
          </a:p>
          <a:p>
            <a:pPr lvl="1"/>
            <a:r>
              <a:rPr lang="sr-Cyrl-RS" dirty="0"/>
              <a:t>ТИМ 1 – 2 УЧЕНИКА – КОНСТРУИСАЊЕ ДЕЛОВА САТЕЛИТА ПРЕМА ПРОЈЕКТНОЈ ДОКУМЕНТАЦИЈИ И ПРИПРЕМА ЗА 3 Д ШТАМПУ</a:t>
            </a:r>
          </a:p>
          <a:p>
            <a:pPr lvl="1"/>
            <a:r>
              <a:rPr lang="sr-Cyrl-RS" dirty="0"/>
              <a:t>ТИМ 2 – </a:t>
            </a:r>
            <a:r>
              <a:rPr lang="sr-Cyrl-RS" dirty="0" smtClean="0"/>
              <a:t>10 </a:t>
            </a:r>
            <a:r>
              <a:rPr lang="sr-Cyrl-RS" dirty="0"/>
              <a:t>УЧЕНИКА ИЗРАДА КАТАЛОГА И ПРОМО МАТЕРИЈАЛА </a:t>
            </a:r>
          </a:p>
          <a:p>
            <a:pPr lvl="1"/>
            <a:r>
              <a:rPr lang="sr-Cyrl-RS" dirty="0"/>
              <a:t>ШТАМПАЊЕ, САСТАВЉАЊЕ (И БОЈЕЊЕ) МАКЕТЕ</a:t>
            </a:r>
          </a:p>
          <a:p>
            <a:pPr lvl="1"/>
            <a:r>
              <a:rPr lang="sr-Cyrl-RS" dirty="0"/>
              <a:t>ШТАМПАЊЕ КАТАЛОГА И ПРОМО-МАТЕРИЈАЛА </a:t>
            </a:r>
            <a:br>
              <a:rPr lang="sr-Cyrl-RS" dirty="0"/>
            </a:br>
            <a:endParaRPr lang="sr-Cyrl-R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АСОЦИЈАЦИЈА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033"/>
            <a:ext cx="10515600" cy="358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ВЕРТИКАЛНА</a:t>
            </a:r>
          </a:p>
          <a:p>
            <a:pPr marL="0" indent="0">
              <a:buNone/>
            </a:pPr>
            <a:r>
              <a:rPr lang="sr-Cyrl-RS" dirty="0"/>
              <a:t>ПОВЕЗИВАЊЕ И САРАДЊА ИНСТИТУЦИЈА РАЗЛИЧИТИХ </a:t>
            </a:r>
            <a:r>
              <a:rPr lang="sr-Cyrl-RS" dirty="0" smtClean="0"/>
              <a:t>НИВОА</a:t>
            </a:r>
          </a:p>
          <a:p>
            <a:pPr marL="0" indent="0">
              <a:buNone/>
            </a:pPr>
            <a:r>
              <a:rPr lang="sr-Cyrl-RS" dirty="0" smtClean="0"/>
              <a:t>УСПОСТАВЉАЊЕ НОВИХ ВЕЗА ЗА БУДУЋУ САРАДЊУ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ХОРИЗОНТАЛНА</a:t>
            </a:r>
          </a:p>
          <a:p>
            <a:pPr marL="0" indent="0">
              <a:buNone/>
            </a:pPr>
            <a:r>
              <a:rPr lang="sr-Cyrl-RS" dirty="0"/>
              <a:t>ПОВЕЗИВАЊЕ И САРАДЊА УЧЕНИКА И НАСТАВНИКА РАЗЛИЧИТИХ ПОДРУЧЈА РАДА</a:t>
            </a:r>
          </a:p>
          <a:p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8671"/>
            <a:ext cx="12192000" cy="16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/>
              <a:t>АФИРМАЦИЈА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10"/>
            <a:ext cx="10515600" cy="3374604"/>
          </a:xfrm>
        </p:spPr>
        <p:txBody>
          <a:bodyPr>
            <a:normAutofit fontScale="92500"/>
          </a:bodyPr>
          <a:lstStyle/>
          <a:p>
            <a:endParaRPr lang="sr-Cyrl-RS" dirty="0"/>
          </a:p>
          <a:p>
            <a:r>
              <a:rPr lang="sr-Cyrl-RS" dirty="0"/>
              <a:t>ЈАЧАЊЕ ЛИЧНОСТИ УЧЕНИКА И ЊИХОВИХ СТРУЧНИХ КОМПЕТЕНЦИЈА</a:t>
            </a:r>
          </a:p>
          <a:p>
            <a:r>
              <a:rPr lang="sr-Cyrl-RS" dirty="0"/>
              <a:t>ЈАЧАЊЕ ПЕДАГОШКИХ КОМПЕТЕНЦИЈА НАСТАВНИКА МЕНТОРА</a:t>
            </a:r>
          </a:p>
          <a:p>
            <a:r>
              <a:rPr lang="sr-Cyrl-RS" dirty="0"/>
              <a:t>ЈАЧАЊЕ ПОЗИТИВНОГ ОДНОСА ПРЕМА ПРОЦЕСУ УЧЕЊА</a:t>
            </a:r>
          </a:p>
          <a:p>
            <a:r>
              <a:rPr lang="sr-Cyrl-RS" dirty="0"/>
              <a:t>ЈАЧАЊЕ МЕДИЈСКЕ ВИДЉИВОСТИ И ПРОШИРЕЊЕ ПОЉА ДЕЛОВАЊА</a:t>
            </a:r>
          </a:p>
          <a:p>
            <a:r>
              <a:rPr lang="sr-Cyrl-RS" dirty="0"/>
              <a:t>ЈАЧАЊЕ САРАДЊЕ У ОСТВАРИВАЊУ </a:t>
            </a:r>
            <a:r>
              <a:rPr lang="sr-Cyrl-RS" dirty="0" smtClean="0"/>
              <a:t>ЗАЈЕДНИЧКИХ </a:t>
            </a:r>
            <a:r>
              <a:rPr lang="sr-Cyrl-RS" dirty="0"/>
              <a:t>ПРОЈЕКАТА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sr-Cyrl-RS" b="1" dirty="0"/>
              <a:t>ПРОЈЕКАТ САРАДЊЕ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ТЕХНОАРТ БЕОГРАД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3290"/>
            <a:ext cx="10515600" cy="175733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ЈЕДНА ШКОЛА ДВА СИСТЕМА (МАШИНЦИ И УМЕТНИЦИ)</a:t>
            </a:r>
          </a:p>
          <a:p>
            <a:r>
              <a:rPr lang="sr-Cyrl-RS" dirty="0"/>
              <a:t>СПЕЦИФИЧНОСТИ ОБРАЗОВНОГ ПРОЦЕСА</a:t>
            </a:r>
          </a:p>
          <a:p>
            <a:r>
              <a:rPr lang="sr-Cyrl-RS" dirty="0"/>
              <a:t>ПОСЕБНИ ИЗАЗОВИ У НАСТАВНОМ ПРОЦЕСУ</a:t>
            </a:r>
          </a:p>
          <a:p>
            <a:r>
              <a:rPr lang="sr-Cyrl-RS" dirty="0"/>
              <a:t>730 УЧЕНИКА И 104 НАСТАВНИКА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kola\Ucenici MODELIRANJE\Slike za prezentaciju\za prezentaciju\IMG_2583.JPG">
            <a:extLst>
              <a:ext uri="{FF2B5EF4-FFF2-40B4-BE49-F238E27FC236}">
                <a16:creationId xmlns:a16="http://schemas.microsoft.com/office/drawing/2014/main" xmlns="" id="{3DA4D486-9A91-4B2F-B20F-72EC6F0C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" y="647604"/>
            <a:ext cx="4684777" cy="3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:\Skola\Ucenici MODELIRANJE\Avi WEB\Gif WEB\alat-za-pik.gif">
            <a:extLst>
              <a:ext uri="{FF2B5EF4-FFF2-40B4-BE49-F238E27FC236}">
                <a16:creationId xmlns:a16="http://schemas.microsoft.com/office/drawing/2014/main" xmlns="" id="{EF7564F3-147E-4D19-97FB-D535568990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10" y="1007123"/>
            <a:ext cx="35718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xmlns="" id="{F5D1FC11-15C6-4CBC-ABB5-30011DA8A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93" y="3903921"/>
            <a:ext cx="5892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Skola\Ucenici MODELIRANJE\Durmic 4-2\Kozlic struga gotovo\kozlic struga.jpg">
            <a:extLst>
              <a:ext uri="{FF2B5EF4-FFF2-40B4-BE49-F238E27FC236}">
                <a16:creationId xmlns:a16="http://schemas.microsoft.com/office/drawing/2014/main" xmlns="" id="{5388B559-5FB7-4884-B040-4E791778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31" y="963386"/>
            <a:ext cx="25003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bicikl">
            <a:extLst>
              <a:ext uri="{FF2B5EF4-FFF2-40B4-BE49-F238E27FC236}">
                <a16:creationId xmlns:a16="http://schemas.microsoft.com/office/drawing/2014/main" xmlns="" id="{287A3334-AF58-4777-A2E8-17DCE1A8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4" y="3997584"/>
            <a:ext cx="35988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8D7AC-6887-45B9-BCB1-0C163BEDD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33519" r="14153" b="13148"/>
          <a:stretch/>
        </p:blipFill>
        <p:spPr>
          <a:xfrm>
            <a:off x="519144" y="643812"/>
            <a:ext cx="4988867" cy="5041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BF3AB-BF12-4865-95A1-48EF0DF01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2716" b="8704"/>
          <a:stretch/>
        </p:blipFill>
        <p:spPr>
          <a:xfrm>
            <a:off x="6268232" y="385407"/>
            <a:ext cx="4163480" cy="2693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8B365-60C0-4FE0-83EA-A21B04197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7651" b="11731"/>
          <a:stretch/>
        </p:blipFill>
        <p:spPr>
          <a:xfrm>
            <a:off x="6238832" y="3429000"/>
            <a:ext cx="4222281" cy="31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8A9C2D-9601-4A0C-BFC8-E6B98DC39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86" y="566204"/>
            <a:ext cx="5322895" cy="3548596"/>
          </a:xfrm>
          <a:prstGeom prst="rect">
            <a:avLst/>
          </a:prstGeom>
        </p:spPr>
      </p:pic>
      <p:pic>
        <p:nvPicPr>
          <p:cNvPr id="3" name="Picture 2" descr="IMG_2683.JPG">
            <a:extLst>
              <a:ext uri="{FF2B5EF4-FFF2-40B4-BE49-F238E27FC236}">
                <a16:creationId xmlns:a16="http://schemas.microsoft.com/office/drawing/2014/main" xmlns="" id="{8A44E49D-F78A-4097-8A62-D176A31F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7" y="768350"/>
            <a:ext cx="3643312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acevi celi">
            <a:extLst>
              <a:ext uri="{FF2B5EF4-FFF2-40B4-BE49-F238E27FC236}">
                <a16:creationId xmlns:a16="http://schemas.microsoft.com/office/drawing/2014/main" xmlns="" id="{7EAC3D5A-E748-4D34-8D2C-E429338C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9594" y="3695074"/>
            <a:ext cx="2412589" cy="36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B370442-8C23-42AD-BE43-F0DDEA7E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080"/>
            <a:ext cx="10515600" cy="4351338"/>
          </a:xfrm>
        </p:spPr>
        <p:txBody>
          <a:bodyPr/>
          <a:lstStyle/>
          <a:p>
            <a:r>
              <a:rPr lang="sr-Cyrl-RS" dirty="0"/>
              <a:t>МОТИВАЦИЈА УЧЕНИКА</a:t>
            </a:r>
          </a:p>
          <a:p>
            <a:r>
              <a:rPr lang="sr-Cyrl-RS" dirty="0"/>
              <a:t>ПРИМЕНА ЗНАЊА И ВЕШТИНА</a:t>
            </a:r>
          </a:p>
          <a:p>
            <a:r>
              <a:rPr lang="sr-Cyrl-RS" dirty="0"/>
              <a:t>СОЦИЈАЛНЕ КОМПЕТЕНЦИЈЕ (ТИМСКИ РАД)</a:t>
            </a:r>
          </a:p>
          <a:p>
            <a:r>
              <a:rPr lang="sr-Cyrl-RS" dirty="0"/>
              <a:t>ИНТЕРДИСЦИПЛИНАРНА САРАДЊА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631180E-09C5-494B-BF77-18DA13DE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ПЕДАГОШКИ ИЗАЗОВИ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372">
            <a:off x="2324578" y="917491"/>
            <a:ext cx="7092175" cy="53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САРАДЊА СА АОБ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3290"/>
            <a:ext cx="10515600" cy="1757330"/>
          </a:xfrm>
        </p:spPr>
        <p:txBody>
          <a:bodyPr/>
          <a:lstStyle/>
          <a:p>
            <a:r>
              <a:rPr lang="sr-Cyrl-RS" dirty="0"/>
              <a:t>ТЕХНОАРТ И АСТРОНОМСКА ОПСЕРВАТОРИЈА БЕОГРАД У МАРТУ 2024. ПОТПИСУЈУ ПРОТОКОЛ О САРАДЊИ</a:t>
            </a:r>
          </a:p>
          <a:p>
            <a:endParaRPr lang="en-US" dirty="0"/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97" y="3342677"/>
            <a:ext cx="3817353" cy="28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АНИМАЦИЈА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334"/>
            <a:ext cx="10515600" cy="2357567"/>
          </a:xfrm>
        </p:spPr>
        <p:txBody>
          <a:bodyPr>
            <a:normAutofit/>
          </a:bodyPr>
          <a:lstStyle/>
          <a:p>
            <a:r>
              <a:rPr lang="sr-Cyrl-RS" dirty="0"/>
              <a:t>ПРЕЗЕНТАЦИЈА ПРОЈЕКТА ОД СТРАНЕ ПРЕДСТАВНИКА АОБ (научни </a:t>
            </a:r>
            <a:r>
              <a:rPr lang="sr-Cyrl-RS" dirty="0" smtClean="0"/>
              <a:t>сарадник </a:t>
            </a:r>
            <a:r>
              <a:rPr lang="sr-Cyrl-RS" dirty="0"/>
              <a:t>др Милан Стојановић, докторант Игор Плањанин)</a:t>
            </a:r>
          </a:p>
          <a:p>
            <a:r>
              <a:rPr lang="sr-Cyrl-RS" dirty="0"/>
              <a:t> ИЗБОР НАСТАВНИКА МЕНТОРА (ДР МАШИНСТВА ИВАН БИЈЕЛИЋ И ДОКТОРАНТ УМЕТНОСТИ СТЕФАН ПЛЕСКОЊИЋ)</a:t>
            </a:r>
          </a:p>
          <a:p>
            <a:r>
              <a:rPr lang="sr-Cyrl-RS" dirty="0"/>
              <a:t>СЕЛЕКЦИЈА УЧЕНИКА (ДОБРОВОЉНОСТ)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36A91-1D65-4BD7-B557-7F46CC99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/>
              <a:t>ПРОЈЕКАТ САРАДЊЕ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A41A1-19FE-44A8-9A42-DFB13116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335"/>
            <a:ext cx="10515600" cy="1757330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ИЗРАДА МАКЕТЕ ПРВОГ СРПСКОГ САТЕЛИТА У ОДНОСУ 1:1 И ПРОМО-МАТЕРИЈАЛА ЗА САЈАМ ТЕХНИКЕ (КАТАЛОГ, ПЛАКАТИ, ФЛАЈЕРИ...)</a:t>
            </a:r>
          </a:p>
          <a:p>
            <a:r>
              <a:rPr lang="sr-Cyrl-RS" dirty="0"/>
              <a:t>ПРОЈЕКТНИ РАД ПО ПРИНЦИПУ 4 А (АНИМАЦИЈА, АКТИВАЦИЈА, АСОЦИЈАЦИЈА, АФИРМАЦИЈА)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274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„Први српски сателит као педагошка инспирација“ </vt:lpstr>
      <vt:lpstr>ТЕХНОАРТ БЕОГРАД</vt:lpstr>
      <vt:lpstr>PowerPoint Presentation</vt:lpstr>
      <vt:lpstr>PowerPoint Presentation</vt:lpstr>
      <vt:lpstr>PowerPoint Presentation</vt:lpstr>
      <vt:lpstr>ПЕДАГОШКИ ИЗАЗОВИ</vt:lpstr>
      <vt:lpstr>САРАДЊА СА АОБ</vt:lpstr>
      <vt:lpstr>АНИМАЦИЈА</vt:lpstr>
      <vt:lpstr>ПРОЈЕКАТ САРАДЊЕ</vt:lpstr>
      <vt:lpstr>АКТИВАЦИЈА</vt:lpstr>
      <vt:lpstr>АСОЦИЈАЦИЈА</vt:lpstr>
      <vt:lpstr>АФИРМАЦИЈА</vt:lpstr>
      <vt:lpstr>ПРОЈЕКАТ САРАДЊЕ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„Први српски сателит као педагошка инспирација“</dc:title>
  <dc:creator>TA</dc:creator>
  <cp:lastModifiedBy>Aleksandar</cp:lastModifiedBy>
  <cp:revision>14</cp:revision>
  <dcterms:created xsi:type="dcterms:W3CDTF">2025-04-23T15:59:17Z</dcterms:created>
  <dcterms:modified xsi:type="dcterms:W3CDTF">2025-04-24T08:42:28Z</dcterms:modified>
</cp:coreProperties>
</file>