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257" r:id="rId4"/>
    <p:sldId id="311" r:id="rId5"/>
    <p:sldId id="298" r:id="rId6"/>
    <p:sldId id="319" r:id="rId7"/>
    <p:sldId id="300" r:id="rId8"/>
    <p:sldId id="312" r:id="rId9"/>
    <p:sldId id="302" r:id="rId10"/>
    <p:sldId id="313" r:id="rId11"/>
    <p:sldId id="303" r:id="rId12"/>
    <p:sldId id="304" r:id="rId13"/>
    <p:sldId id="314" r:id="rId14"/>
    <p:sldId id="306" r:id="rId15"/>
    <p:sldId id="315" r:id="rId16"/>
    <p:sldId id="301" r:id="rId17"/>
    <p:sldId id="316" r:id="rId18"/>
    <p:sldId id="299" r:id="rId19"/>
    <p:sldId id="317" r:id="rId20"/>
    <p:sldId id="297" r:id="rId21"/>
    <p:sldId id="318" r:id="rId22"/>
    <p:sldId id="305" r:id="rId23"/>
    <p:sldId id="259" r:id="rId24"/>
    <p:sldId id="308" r:id="rId25"/>
    <p:sldId id="260" r:id="rId26"/>
    <p:sldId id="309" r:id="rId27"/>
    <p:sldId id="307" r:id="rId28"/>
    <p:sldId id="310" r:id="rId29"/>
    <p:sldId id="258"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64B97-E064-8B46-7994-CAA63F5A43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7354DB-7B79-B176-C6A4-630991BEDD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5F5308-8210-CCD0-1D7A-61F9CCF9FCDA}"/>
              </a:ext>
            </a:extLst>
          </p:cNvPr>
          <p:cNvSpPr>
            <a:spLocks noGrp="1"/>
          </p:cNvSpPr>
          <p:nvPr>
            <p:ph type="dt" sz="half" idx="10"/>
          </p:nvPr>
        </p:nvSpPr>
        <p:spPr/>
        <p:txBody>
          <a:bodyPr/>
          <a:lstStyle/>
          <a:p>
            <a:fld id="{420846AB-D142-4D40-B2F4-CD8652D22A05}" type="datetimeFigureOut">
              <a:rPr lang="en-US" smtClean="0"/>
              <a:t>4/25/2025</a:t>
            </a:fld>
            <a:endParaRPr lang="en-US"/>
          </a:p>
        </p:txBody>
      </p:sp>
      <p:sp>
        <p:nvSpPr>
          <p:cNvPr id="5" name="Footer Placeholder 4">
            <a:extLst>
              <a:ext uri="{FF2B5EF4-FFF2-40B4-BE49-F238E27FC236}">
                <a16:creationId xmlns:a16="http://schemas.microsoft.com/office/drawing/2014/main" id="{301A6820-7A6D-614C-3498-4BEF60AD80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76125D-BCB1-C8E0-7718-893B9EF4EEA5}"/>
              </a:ext>
            </a:extLst>
          </p:cNvPr>
          <p:cNvSpPr>
            <a:spLocks noGrp="1"/>
          </p:cNvSpPr>
          <p:nvPr>
            <p:ph type="sldNum" sz="quarter" idx="12"/>
          </p:nvPr>
        </p:nvSpPr>
        <p:spPr/>
        <p:txBody>
          <a:bodyPr/>
          <a:lstStyle/>
          <a:p>
            <a:fld id="{75D273F7-0909-4290-BD0F-3E0F455CD2F0}" type="slidenum">
              <a:rPr lang="en-US" smtClean="0"/>
              <a:t>‹#›</a:t>
            </a:fld>
            <a:endParaRPr lang="en-US"/>
          </a:p>
        </p:txBody>
      </p:sp>
    </p:spTree>
    <p:extLst>
      <p:ext uri="{BB962C8B-B14F-4D97-AF65-F5344CB8AC3E}">
        <p14:creationId xmlns:p14="http://schemas.microsoft.com/office/powerpoint/2010/main" val="1488922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8FE9A-654B-ACB5-2E1E-05D4163BDE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0648A8-8A47-48A4-85FB-27EF19E29D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DA3B7-C3F6-7E49-E13B-C0A8EC3B1D28}"/>
              </a:ext>
            </a:extLst>
          </p:cNvPr>
          <p:cNvSpPr>
            <a:spLocks noGrp="1"/>
          </p:cNvSpPr>
          <p:nvPr>
            <p:ph type="dt" sz="half" idx="10"/>
          </p:nvPr>
        </p:nvSpPr>
        <p:spPr/>
        <p:txBody>
          <a:bodyPr/>
          <a:lstStyle/>
          <a:p>
            <a:fld id="{420846AB-D142-4D40-B2F4-CD8652D22A05}" type="datetimeFigureOut">
              <a:rPr lang="en-US" smtClean="0"/>
              <a:t>4/25/2025</a:t>
            </a:fld>
            <a:endParaRPr lang="en-US"/>
          </a:p>
        </p:txBody>
      </p:sp>
      <p:sp>
        <p:nvSpPr>
          <p:cNvPr id="5" name="Footer Placeholder 4">
            <a:extLst>
              <a:ext uri="{FF2B5EF4-FFF2-40B4-BE49-F238E27FC236}">
                <a16:creationId xmlns:a16="http://schemas.microsoft.com/office/drawing/2014/main" id="{2781E7DC-99C1-0D14-127A-C3A957F9A0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E9A05-D3A3-4393-148D-4E635158D59A}"/>
              </a:ext>
            </a:extLst>
          </p:cNvPr>
          <p:cNvSpPr>
            <a:spLocks noGrp="1"/>
          </p:cNvSpPr>
          <p:nvPr>
            <p:ph type="sldNum" sz="quarter" idx="12"/>
          </p:nvPr>
        </p:nvSpPr>
        <p:spPr/>
        <p:txBody>
          <a:bodyPr/>
          <a:lstStyle/>
          <a:p>
            <a:fld id="{75D273F7-0909-4290-BD0F-3E0F455CD2F0}" type="slidenum">
              <a:rPr lang="en-US" smtClean="0"/>
              <a:t>‹#›</a:t>
            </a:fld>
            <a:endParaRPr lang="en-US"/>
          </a:p>
        </p:txBody>
      </p:sp>
    </p:spTree>
    <p:extLst>
      <p:ext uri="{BB962C8B-B14F-4D97-AF65-F5344CB8AC3E}">
        <p14:creationId xmlns:p14="http://schemas.microsoft.com/office/powerpoint/2010/main" val="1555405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EE0748-79F8-96B5-DDB1-7557BB5E08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552AAD-DDA4-8960-EA82-19DD8EF3B7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A4FB3C-FD21-70DA-08B9-845D32B7FC66}"/>
              </a:ext>
            </a:extLst>
          </p:cNvPr>
          <p:cNvSpPr>
            <a:spLocks noGrp="1"/>
          </p:cNvSpPr>
          <p:nvPr>
            <p:ph type="dt" sz="half" idx="10"/>
          </p:nvPr>
        </p:nvSpPr>
        <p:spPr/>
        <p:txBody>
          <a:bodyPr/>
          <a:lstStyle/>
          <a:p>
            <a:fld id="{420846AB-D142-4D40-B2F4-CD8652D22A05}" type="datetimeFigureOut">
              <a:rPr lang="en-US" smtClean="0"/>
              <a:t>4/25/2025</a:t>
            </a:fld>
            <a:endParaRPr lang="en-US"/>
          </a:p>
        </p:txBody>
      </p:sp>
      <p:sp>
        <p:nvSpPr>
          <p:cNvPr id="5" name="Footer Placeholder 4">
            <a:extLst>
              <a:ext uri="{FF2B5EF4-FFF2-40B4-BE49-F238E27FC236}">
                <a16:creationId xmlns:a16="http://schemas.microsoft.com/office/drawing/2014/main" id="{2F91E526-313D-7187-3B03-7832F35D3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30B71-48E2-FF1E-912D-848860877ED8}"/>
              </a:ext>
            </a:extLst>
          </p:cNvPr>
          <p:cNvSpPr>
            <a:spLocks noGrp="1"/>
          </p:cNvSpPr>
          <p:nvPr>
            <p:ph type="sldNum" sz="quarter" idx="12"/>
          </p:nvPr>
        </p:nvSpPr>
        <p:spPr/>
        <p:txBody>
          <a:bodyPr/>
          <a:lstStyle/>
          <a:p>
            <a:fld id="{75D273F7-0909-4290-BD0F-3E0F455CD2F0}" type="slidenum">
              <a:rPr lang="en-US" smtClean="0"/>
              <a:t>‹#›</a:t>
            </a:fld>
            <a:endParaRPr lang="en-US"/>
          </a:p>
        </p:txBody>
      </p:sp>
    </p:spTree>
    <p:extLst>
      <p:ext uri="{BB962C8B-B14F-4D97-AF65-F5344CB8AC3E}">
        <p14:creationId xmlns:p14="http://schemas.microsoft.com/office/powerpoint/2010/main" val="2046745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BA553-F68E-3067-4339-E588EBB40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2D927F-1CC7-6227-2CAD-127B95F9EB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9253D9-8FEE-7A0D-C0B8-F7C91ABA1A4F}"/>
              </a:ext>
            </a:extLst>
          </p:cNvPr>
          <p:cNvSpPr>
            <a:spLocks noGrp="1"/>
          </p:cNvSpPr>
          <p:nvPr>
            <p:ph type="dt" sz="half" idx="10"/>
          </p:nvPr>
        </p:nvSpPr>
        <p:spPr/>
        <p:txBody>
          <a:bodyPr/>
          <a:lstStyle/>
          <a:p>
            <a:fld id="{420846AB-D142-4D40-B2F4-CD8652D22A05}" type="datetimeFigureOut">
              <a:rPr lang="en-US" smtClean="0"/>
              <a:t>4/25/2025</a:t>
            </a:fld>
            <a:endParaRPr lang="en-US"/>
          </a:p>
        </p:txBody>
      </p:sp>
      <p:sp>
        <p:nvSpPr>
          <p:cNvPr id="5" name="Footer Placeholder 4">
            <a:extLst>
              <a:ext uri="{FF2B5EF4-FFF2-40B4-BE49-F238E27FC236}">
                <a16:creationId xmlns:a16="http://schemas.microsoft.com/office/drawing/2014/main" id="{76A07FC2-75E5-FBFC-02D6-AB790C7AA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E49600-471C-CDFB-A39B-73380F3F44DA}"/>
              </a:ext>
            </a:extLst>
          </p:cNvPr>
          <p:cNvSpPr>
            <a:spLocks noGrp="1"/>
          </p:cNvSpPr>
          <p:nvPr>
            <p:ph type="sldNum" sz="quarter" idx="12"/>
          </p:nvPr>
        </p:nvSpPr>
        <p:spPr/>
        <p:txBody>
          <a:bodyPr/>
          <a:lstStyle/>
          <a:p>
            <a:fld id="{75D273F7-0909-4290-BD0F-3E0F455CD2F0}" type="slidenum">
              <a:rPr lang="en-US" smtClean="0"/>
              <a:t>‹#›</a:t>
            </a:fld>
            <a:endParaRPr lang="en-US"/>
          </a:p>
        </p:txBody>
      </p:sp>
    </p:spTree>
    <p:extLst>
      <p:ext uri="{BB962C8B-B14F-4D97-AF65-F5344CB8AC3E}">
        <p14:creationId xmlns:p14="http://schemas.microsoft.com/office/powerpoint/2010/main" val="232772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09C25-E727-ADED-72BF-1CD6BDE258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4D4A3D-9B03-075F-B1F8-7B44B36C24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91516A-B058-9FAB-78F2-32147A57D624}"/>
              </a:ext>
            </a:extLst>
          </p:cNvPr>
          <p:cNvSpPr>
            <a:spLocks noGrp="1"/>
          </p:cNvSpPr>
          <p:nvPr>
            <p:ph type="dt" sz="half" idx="10"/>
          </p:nvPr>
        </p:nvSpPr>
        <p:spPr/>
        <p:txBody>
          <a:bodyPr/>
          <a:lstStyle/>
          <a:p>
            <a:fld id="{420846AB-D142-4D40-B2F4-CD8652D22A05}" type="datetimeFigureOut">
              <a:rPr lang="en-US" smtClean="0"/>
              <a:t>4/25/2025</a:t>
            </a:fld>
            <a:endParaRPr lang="en-US"/>
          </a:p>
        </p:txBody>
      </p:sp>
      <p:sp>
        <p:nvSpPr>
          <p:cNvPr id="5" name="Footer Placeholder 4">
            <a:extLst>
              <a:ext uri="{FF2B5EF4-FFF2-40B4-BE49-F238E27FC236}">
                <a16:creationId xmlns:a16="http://schemas.microsoft.com/office/drawing/2014/main" id="{262C490C-B550-042E-60D8-43B920BF1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DAD216-7D84-FBB0-B598-470F2327DDAC}"/>
              </a:ext>
            </a:extLst>
          </p:cNvPr>
          <p:cNvSpPr>
            <a:spLocks noGrp="1"/>
          </p:cNvSpPr>
          <p:nvPr>
            <p:ph type="sldNum" sz="quarter" idx="12"/>
          </p:nvPr>
        </p:nvSpPr>
        <p:spPr/>
        <p:txBody>
          <a:bodyPr/>
          <a:lstStyle/>
          <a:p>
            <a:fld id="{75D273F7-0909-4290-BD0F-3E0F455CD2F0}" type="slidenum">
              <a:rPr lang="en-US" smtClean="0"/>
              <a:t>‹#›</a:t>
            </a:fld>
            <a:endParaRPr lang="en-US"/>
          </a:p>
        </p:txBody>
      </p:sp>
    </p:spTree>
    <p:extLst>
      <p:ext uri="{BB962C8B-B14F-4D97-AF65-F5344CB8AC3E}">
        <p14:creationId xmlns:p14="http://schemas.microsoft.com/office/powerpoint/2010/main" val="1871662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14BD4-54DA-469E-5D08-E41C211558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DE6D4D-0F0F-30AD-FA61-AF265B5E91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C29BA8-B952-5798-8DAF-CDB31EF2EE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9C8744-5D85-719C-774F-E33200F298C9}"/>
              </a:ext>
            </a:extLst>
          </p:cNvPr>
          <p:cNvSpPr>
            <a:spLocks noGrp="1"/>
          </p:cNvSpPr>
          <p:nvPr>
            <p:ph type="dt" sz="half" idx="10"/>
          </p:nvPr>
        </p:nvSpPr>
        <p:spPr/>
        <p:txBody>
          <a:bodyPr/>
          <a:lstStyle/>
          <a:p>
            <a:fld id="{420846AB-D142-4D40-B2F4-CD8652D22A05}" type="datetimeFigureOut">
              <a:rPr lang="en-US" smtClean="0"/>
              <a:t>4/25/2025</a:t>
            </a:fld>
            <a:endParaRPr lang="en-US"/>
          </a:p>
        </p:txBody>
      </p:sp>
      <p:sp>
        <p:nvSpPr>
          <p:cNvPr id="6" name="Footer Placeholder 5">
            <a:extLst>
              <a:ext uri="{FF2B5EF4-FFF2-40B4-BE49-F238E27FC236}">
                <a16:creationId xmlns:a16="http://schemas.microsoft.com/office/drawing/2014/main" id="{FC119048-1C46-29F9-D9FE-72F6DEF5D7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39E94D-15F3-5D9A-2933-F6630F93C523}"/>
              </a:ext>
            </a:extLst>
          </p:cNvPr>
          <p:cNvSpPr>
            <a:spLocks noGrp="1"/>
          </p:cNvSpPr>
          <p:nvPr>
            <p:ph type="sldNum" sz="quarter" idx="12"/>
          </p:nvPr>
        </p:nvSpPr>
        <p:spPr/>
        <p:txBody>
          <a:bodyPr/>
          <a:lstStyle/>
          <a:p>
            <a:fld id="{75D273F7-0909-4290-BD0F-3E0F455CD2F0}" type="slidenum">
              <a:rPr lang="en-US" smtClean="0"/>
              <a:t>‹#›</a:t>
            </a:fld>
            <a:endParaRPr lang="en-US"/>
          </a:p>
        </p:txBody>
      </p:sp>
    </p:spTree>
    <p:extLst>
      <p:ext uri="{BB962C8B-B14F-4D97-AF65-F5344CB8AC3E}">
        <p14:creationId xmlns:p14="http://schemas.microsoft.com/office/powerpoint/2010/main" val="4289037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40174-949C-DA74-C77B-15ED47B3AF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FE16BD-F823-2629-9F9A-485618AAFE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B2565-45F1-494D-99C0-699BA2254A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A7941E-26DE-3A3A-7652-90DFD1EA12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DBA3E2-A099-F3D9-4B74-F9C20341C5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AE6586-28FC-E102-39A5-44C5123A2C1B}"/>
              </a:ext>
            </a:extLst>
          </p:cNvPr>
          <p:cNvSpPr>
            <a:spLocks noGrp="1"/>
          </p:cNvSpPr>
          <p:nvPr>
            <p:ph type="dt" sz="half" idx="10"/>
          </p:nvPr>
        </p:nvSpPr>
        <p:spPr/>
        <p:txBody>
          <a:bodyPr/>
          <a:lstStyle/>
          <a:p>
            <a:fld id="{420846AB-D142-4D40-B2F4-CD8652D22A05}" type="datetimeFigureOut">
              <a:rPr lang="en-US" smtClean="0"/>
              <a:t>4/25/2025</a:t>
            </a:fld>
            <a:endParaRPr lang="en-US"/>
          </a:p>
        </p:txBody>
      </p:sp>
      <p:sp>
        <p:nvSpPr>
          <p:cNvPr id="8" name="Footer Placeholder 7">
            <a:extLst>
              <a:ext uri="{FF2B5EF4-FFF2-40B4-BE49-F238E27FC236}">
                <a16:creationId xmlns:a16="http://schemas.microsoft.com/office/drawing/2014/main" id="{DA0EE92E-A13F-C324-5726-CDA714C1E9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BA37EA-7FD6-1BDC-B144-FA0A28C43286}"/>
              </a:ext>
            </a:extLst>
          </p:cNvPr>
          <p:cNvSpPr>
            <a:spLocks noGrp="1"/>
          </p:cNvSpPr>
          <p:nvPr>
            <p:ph type="sldNum" sz="quarter" idx="12"/>
          </p:nvPr>
        </p:nvSpPr>
        <p:spPr/>
        <p:txBody>
          <a:bodyPr/>
          <a:lstStyle/>
          <a:p>
            <a:fld id="{75D273F7-0909-4290-BD0F-3E0F455CD2F0}" type="slidenum">
              <a:rPr lang="en-US" smtClean="0"/>
              <a:t>‹#›</a:t>
            </a:fld>
            <a:endParaRPr lang="en-US"/>
          </a:p>
        </p:txBody>
      </p:sp>
    </p:spTree>
    <p:extLst>
      <p:ext uri="{BB962C8B-B14F-4D97-AF65-F5344CB8AC3E}">
        <p14:creationId xmlns:p14="http://schemas.microsoft.com/office/powerpoint/2010/main" val="416089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039A-7342-1C38-3471-1861FA9A3A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85E385-5DFA-AC83-C548-162031FB0EA8}"/>
              </a:ext>
            </a:extLst>
          </p:cNvPr>
          <p:cNvSpPr>
            <a:spLocks noGrp="1"/>
          </p:cNvSpPr>
          <p:nvPr>
            <p:ph type="dt" sz="half" idx="10"/>
          </p:nvPr>
        </p:nvSpPr>
        <p:spPr/>
        <p:txBody>
          <a:bodyPr/>
          <a:lstStyle/>
          <a:p>
            <a:fld id="{420846AB-D142-4D40-B2F4-CD8652D22A05}" type="datetimeFigureOut">
              <a:rPr lang="en-US" smtClean="0"/>
              <a:t>4/25/2025</a:t>
            </a:fld>
            <a:endParaRPr lang="en-US"/>
          </a:p>
        </p:txBody>
      </p:sp>
      <p:sp>
        <p:nvSpPr>
          <p:cNvPr id="4" name="Footer Placeholder 3">
            <a:extLst>
              <a:ext uri="{FF2B5EF4-FFF2-40B4-BE49-F238E27FC236}">
                <a16:creationId xmlns:a16="http://schemas.microsoft.com/office/drawing/2014/main" id="{46D76FCB-D935-B50E-8A43-FDEF08CC8A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7E9543-20FF-F992-FB4E-EDFA265350A6}"/>
              </a:ext>
            </a:extLst>
          </p:cNvPr>
          <p:cNvSpPr>
            <a:spLocks noGrp="1"/>
          </p:cNvSpPr>
          <p:nvPr>
            <p:ph type="sldNum" sz="quarter" idx="12"/>
          </p:nvPr>
        </p:nvSpPr>
        <p:spPr/>
        <p:txBody>
          <a:bodyPr/>
          <a:lstStyle/>
          <a:p>
            <a:fld id="{75D273F7-0909-4290-BD0F-3E0F455CD2F0}" type="slidenum">
              <a:rPr lang="en-US" smtClean="0"/>
              <a:t>‹#›</a:t>
            </a:fld>
            <a:endParaRPr lang="en-US"/>
          </a:p>
        </p:txBody>
      </p:sp>
    </p:spTree>
    <p:extLst>
      <p:ext uri="{BB962C8B-B14F-4D97-AF65-F5344CB8AC3E}">
        <p14:creationId xmlns:p14="http://schemas.microsoft.com/office/powerpoint/2010/main" val="4173674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A5D10F-647B-A6A5-85A1-9E8429834FA3}"/>
              </a:ext>
            </a:extLst>
          </p:cNvPr>
          <p:cNvSpPr>
            <a:spLocks noGrp="1"/>
          </p:cNvSpPr>
          <p:nvPr>
            <p:ph type="dt" sz="half" idx="10"/>
          </p:nvPr>
        </p:nvSpPr>
        <p:spPr/>
        <p:txBody>
          <a:bodyPr/>
          <a:lstStyle/>
          <a:p>
            <a:fld id="{420846AB-D142-4D40-B2F4-CD8652D22A05}" type="datetimeFigureOut">
              <a:rPr lang="en-US" smtClean="0"/>
              <a:t>4/25/2025</a:t>
            </a:fld>
            <a:endParaRPr lang="en-US"/>
          </a:p>
        </p:txBody>
      </p:sp>
      <p:sp>
        <p:nvSpPr>
          <p:cNvPr id="3" name="Footer Placeholder 2">
            <a:extLst>
              <a:ext uri="{FF2B5EF4-FFF2-40B4-BE49-F238E27FC236}">
                <a16:creationId xmlns:a16="http://schemas.microsoft.com/office/drawing/2014/main" id="{F0AD84F9-7852-63D4-5F11-47585EDB52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E17B9B-8255-2688-28CB-9E7AD65F4292}"/>
              </a:ext>
            </a:extLst>
          </p:cNvPr>
          <p:cNvSpPr>
            <a:spLocks noGrp="1"/>
          </p:cNvSpPr>
          <p:nvPr>
            <p:ph type="sldNum" sz="quarter" idx="12"/>
          </p:nvPr>
        </p:nvSpPr>
        <p:spPr/>
        <p:txBody>
          <a:bodyPr/>
          <a:lstStyle/>
          <a:p>
            <a:fld id="{75D273F7-0909-4290-BD0F-3E0F455CD2F0}" type="slidenum">
              <a:rPr lang="en-US" smtClean="0"/>
              <a:t>‹#›</a:t>
            </a:fld>
            <a:endParaRPr lang="en-US"/>
          </a:p>
        </p:txBody>
      </p:sp>
    </p:spTree>
    <p:extLst>
      <p:ext uri="{BB962C8B-B14F-4D97-AF65-F5344CB8AC3E}">
        <p14:creationId xmlns:p14="http://schemas.microsoft.com/office/powerpoint/2010/main" val="4257607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F1FAB-EEFA-8638-D23D-6C47EAF820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1F437F-5FA2-ED4D-7D42-32C84E9ED0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760623-E4E0-6DA9-EFEA-7089825E4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5B93E9-15F6-1790-C6C5-F9BC0BACCC4B}"/>
              </a:ext>
            </a:extLst>
          </p:cNvPr>
          <p:cNvSpPr>
            <a:spLocks noGrp="1"/>
          </p:cNvSpPr>
          <p:nvPr>
            <p:ph type="dt" sz="half" idx="10"/>
          </p:nvPr>
        </p:nvSpPr>
        <p:spPr/>
        <p:txBody>
          <a:bodyPr/>
          <a:lstStyle/>
          <a:p>
            <a:fld id="{420846AB-D142-4D40-B2F4-CD8652D22A05}" type="datetimeFigureOut">
              <a:rPr lang="en-US" smtClean="0"/>
              <a:t>4/25/2025</a:t>
            </a:fld>
            <a:endParaRPr lang="en-US"/>
          </a:p>
        </p:txBody>
      </p:sp>
      <p:sp>
        <p:nvSpPr>
          <p:cNvPr id="6" name="Footer Placeholder 5">
            <a:extLst>
              <a:ext uri="{FF2B5EF4-FFF2-40B4-BE49-F238E27FC236}">
                <a16:creationId xmlns:a16="http://schemas.microsoft.com/office/drawing/2014/main" id="{F177406A-667C-3AAA-66FC-8BB440945E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B87F21-E83B-E35B-766B-3CD8EA7063EE}"/>
              </a:ext>
            </a:extLst>
          </p:cNvPr>
          <p:cNvSpPr>
            <a:spLocks noGrp="1"/>
          </p:cNvSpPr>
          <p:nvPr>
            <p:ph type="sldNum" sz="quarter" idx="12"/>
          </p:nvPr>
        </p:nvSpPr>
        <p:spPr/>
        <p:txBody>
          <a:bodyPr/>
          <a:lstStyle/>
          <a:p>
            <a:fld id="{75D273F7-0909-4290-BD0F-3E0F455CD2F0}" type="slidenum">
              <a:rPr lang="en-US" smtClean="0"/>
              <a:t>‹#›</a:t>
            </a:fld>
            <a:endParaRPr lang="en-US"/>
          </a:p>
        </p:txBody>
      </p:sp>
    </p:spTree>
    <p:extLst>
      <p:ext uri="{BB962C8B-B14F-4D97-AF65-F5344CB8AC3E}">
        <p14:creationId xmlns:p14="http://schemas.microsoft.com/office/powerpoint/2010/main" val="3210785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ED6EA-DE22-5874-1F7F-6BA5E0115A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2C6BE2-46B9-551F-072D-CA4D9B6CF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D45CD4-D311-B4E1-CA20-EF46F17CE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D1B64-BFD1-9834-8BAD-D4CAFB4FE81B}"/>
              </a:ext>
            </a:extLst>
          </p:cNvPr>
          <p:cNvSpPr>
            <a:spLocks noGrp="1"/>
          </p:cNvSpPr>
          <p:nvPr>
            <p:ph type="dt" sz="half" idx="10"/>
          </p:nvPr>
        </p:nvSpPr>
        <p:spPr/>
        <p:txBody>
          <a:bodyPr/>
          <a:lstStyle/>
          <a:p>
            <a:fld id="{420846AB-D142-4D40-B2F4-CD8652D22A05}" type="datetimeFigureOut">
              <a:rPr lang="en-US" smtClean="0"/>
              <a:t>4/25/2025</a:t>
            </a:fld>
            <a:endParaRPr lang="en-US"/>
          </a:p>
        </p:txBody>
      </p:sp>
      <p:sp>
        <p:nvSpPr>
          <p:cNvPr id="6" name="Footer Placeholder 5">
            <a:extLst>
              <a:ext uri="{FF2B5EF4-FFF2-40B4-BE49-F238E27FC236}">
                <a16:creationId xmlns:a16="http://schemas.microsoft.com/office/drawing/2014/main" id="{6CED4758-5F0F-6D94-2D0F-233478013D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58E46F-ABDB-4FEA-791D-71329BE171CD}"/>
              </a:ext>
            </a:extLst>
          </p:cNvPr>
          <p:cNvSpPr>
            <a:spLocks noGrp="1"/>
          </p:cNvSpPr>
          <p:nvPr>
            <p:ph type="sldNum" sz="quarter" idx="12"/>
          </p:nvPr>
        </p:nvSpPr>
        <p:spPr/>
        <p:txBody>
          <a:bodyPr/>
          <a:lstStyle/>
          <a:p>
            <a:fld id="{75D273F7-0909-4290-BD0F-3E0F455CD2F0}" type="slidenum">
              <a:rPr lang="en-US" smtClean="0"/>
              <a:t>‹#›</a:t>
            </a:fld>
            <a:endParaRPr lang="en-US"/>
          </a:p>
        </p:txBody>
      </p:sp>
    </p:spTree>
    <p:extLst>
      <p:ext uri="{BB962C8B-B14F-4D97-AF65-F5344CB8AC3E}">
        <p14:creationId xmlns:p14="http://schemas.microsoft.com/office/powerpoint/2010/main" val="224198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838052-DF4B-7F1C-968E-5685B41941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9DCD1D-A98C-E7F7-FBAA-B32653C588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833AED-0798-42E8-1CA3-84D2C7098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846AB-D142-4D40-B2F4-CD8652D22A05}" type="datetimeFigureOut">
              <a:rPr lang="en-US" smtClean="0"/>
              <a:t>4/25/2025</a:t>
            </a:fld>
            <a:endParaRPr lang="en-US"/>
          </a:p>
        </p:txBody>
      </p:sp>
      <p:sp>
        <p:nvSpPr>
          <p:cNvPr id="5" name="Footer Placeholder 4">
            <a:extLst>
              <a:ext uri="{FF2B5EF4-FFF2-40B4-BE49-F238E27FC236}">
                <a16:creationId xmlns:a16="http://schemas.microsoft.com/office/drawing/2014/main" id="{CDC1AFB9-7083-C987-29F7-0FFA10648F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E35C2F-8E8F-1F1B-8FEB-F2344E4DB7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273F7-0909-4290-BD0F-3E0F455CD2F0}" type="slidenum">
              <a:rPr lang="en-US" smtClean="0"/>
              <a:t>‹#›</a:t>
            </a:fld>
            <a:endParaRPr lang="en-US"/>
          </a:p>
        </p:txBody>
      </p:sp>
    </p:spTree>
    <p:extLst>
      <p:ext uri="{BB962C8B-B14F-4D97-AF65-F5344CB8AC3E}">
        <p14:creationId xmlns:p14="http://schemas.microsoft.com/office/powerpoint/2010/main" val="1361536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FC74-60CA-70F6-0B67-DA2E9666BF3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95E1FED-2A95-6B11-8022-D74C4031C10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4F27E53-AE03-CC40-45E1-B3396F6B4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0" y="0"/>
            <a:ext cx="12210340" cy="6858000"/>
          </a:xfrm>
          <a:prstGeom prst="rect">
            <a:avLst/>
          </a:prstGeom>
        </p:spPr>
      </p:pic>
    </p:spTree>
    <p:extLst>
      <p:ext uri="{BB962C8B-B14F-4D97-AF65-F5344CB8AC3E}">
        <p14:creationId xmlns:p14="http://schemas.microsoft.com/office/powerpoint/2010/main" val="3802102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E0686-C593-2FDA-7F4A-C4FEB7421F8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2ACB551-3EF7-D148-6DAD-41019D5037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8268" y="-20529"/>
            <a:ext cx="4189445" cy="6883602"/>
          </a:xfrm>
        </p:spPr>
      </p:pic>
    </p:spTree>
    <p:extLst>
      <p:ext uri="{BB962C8B-B14F-4D97-AF65-F5344CB8AC3E}">
        <p14:creationId xmlns:p14="http://schemas.microsoft.com/office/powerpoint/2010/main" val="1173978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3BB78-85D7-E3E5-E985-C71A825A3F1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DC2386-7181-1472-11A8-30257A7329B6}"/>
              </a:ext>
            </a:extLst>
          </p:cNvPr>
          <p:cNvSpPr>
            <a:spLocks noGrp="1"/>
          </p:cNvSpPr>
          <p:nvPr>
            <p:ph idx="1"/>
          </p:nvPr>
        </p:nvSpPr>
        <p:spPr>
          <a:xfrm>
            <a:off x="0" y="0"/>
            <a:ext cx="12192000" cy="6858000"/>
          </a:xfrm>
        </p:spPr>
        <p:style>
          <a:lnRef idx="2">
            <a:schemeClr val="accent2">
              <a:shade val="15000"/>
            </a:schemeClr>
          </a:lnRef>
          <a:fillRef idx="1">
            <a:schemeClr val="accent2"/>
          </a:fillRef>
          <a:effectRef idx="0">
            <a:schemeClr val="accent2"/>
          </a:effectRef>
          <a:fontRef idx="minor">
            <a:schemeClr val="lt1"/>
          </a:fontRef>
        </p:style>
        <p:txBody>
          <a:bodyPr>
            <a:normAutofit/>
          </a:bodyPr>
          <a:lstStyle/>
          <a:p>
            <a:pPr marL="0" indent="0" algn="ctr">
              <a:buNone/>
            </a:pPr>
            <a:r>
              <a:rPr lang="sr-Cyrl-RS" sz="3600" b="1" dirty="0">
                <a:latin typeface="Book Antiqua" panose="02040602050305030304" pitchFamily="18" charset="0"/>
              </a:rPr>
              <a:t>НЕБО</a:t>
            </a:r>
          </a:p>
          <a:p>
            <a:pPr marL="0" indent="0" algn="ctr">
              <a:buNone/>
            </a:pPr>
            <a:endParaRPr lang="sr-Cyrl-RS" sz="3600" b="1" dirty="0">
              <a:latin typeface="Book Antiqua" panose="02040602050305030304" pitchFamily="18" charset="0"/>
            </a:endParaRPr>
          </a:p>
          <a:p>
            <a:pPr marL="0" indent="0" algn="ctr">
              <a:buNone/>
            </a:pPr>
            <a:r>
              <a:rPr lang="ru-RU" sz="3600" b="1" dirty="0">
                <a:latin typeface="Book Antiqua" panose="02040602050305030304" pitchFamily="18" charset="0"/>
              </a:rPr>
              <a:t>УЗЕ ЈУТРОБОГ ПРВО СВЕТЛУ ЗЕНИЦУ И ОД ЊЕ РУМЕНО СУНЦЕ НАЧИНИ, ХИТНУВШИ ГА ЛАГАНО ПРЕКО НЕБА. ТАКО ГА ЈЕ ЛАКО ХИТНУО ДА ГА ЈЕ НА ДРУГИ КРАЈ НЕБА БАЦИО! СРЕЋА ТЕ ЈЕ ТАКО УЧИНИО, ИНАЧЕ БИ НАМ НА ЗЕМЉИ БИЛО ПАКЛЕНО, НЕИЗДРЖИВО ВРУЋЕ! ПОТОМ УЗЕ ТАМНУ ДУЖИЦУ И ОД ЊЕ САЧИНИ НЕЖНИ МЕСЕЦ, ТЕ И ЊЕГА БАЦИ ВИСОКО У НЕБО. КАКО ГА ЈЕ ЛАГАНО БАЦИО, ДО ЗЕМЉЕ ЈЕ ДОБАЦИО КАКО БИ ЈОЈ ТИХО, УМИЛНО СВЕТЛЕО...</a:t>
            </a:r>
          </a:p>
          <a:p>
            <a:pPr marL="0" indent="0" algn="ctr">
              <a:buNone/>
            </a:pPr>
            <a:endParaRPr lang="en-US" sz="3600" b="1" dirty="0">
              <a:latin typeface="Book Antiqua" panose="02040602050305030304" pitchFamily="18" charset="0"/>
            </a:endParaRPr>
          </a:p>
        </p:txBody>
      </p:sp>
    </p:spTree>
    <p:extLst>
      <p:ext uri="{BB962C8B-B14F-4D97-AF65-F5344CB8AC3E}">
        <p14:creationId xmlns:p14="http://schemas.microsoft.com/office/powerpoint/2010/main" val="2839050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EF293-F751-7AFC-948C-1B5C5FFDBF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370DC1-CC7B-AD1D-8DC1-30BC8CF09474}"/>
              </a:ext>
            </a:extLst>
          </p:cNvPr>
          <p:cNvSpPr>
            <a:spLocks noGrp="1"/>
          </p:cNvSpPr>
          <p:nvPr>
            <p:ph idx="1"/>
          </p:nvPr>
        </p:nvSpPr>
        <p:spPr>
          <a:xfrm>
            <a:off x="0" y="0"/>
            <a:ext cx="12192000" cy="6858000"/>
          </a:xfrm>
        </p:spPr>
        <p:style>
          <a:lnRef idx="1">
            <a:schemeClr val="dk1"/>
          </a:lnRef>
          <a:fillRef idx="2">
            <a:schemeClr val="dk1"/>
          </a:fillRef>
          <a:effectRef idx="1">
            <a:schemeClr val="dk1"/>
          </a:effectRef>
          <a:fontRef idx="minor">
            <a:schemeClr val="dk1"/>
          </a:fontRef>
        </p:style>
        <p:txBody>
          <a:bodyPr>
            <a:normAutofit/>
          </a:bodyPr>
          <a:lstStyle/>
          <a:p>
            <a:pPr marL="0" indent="0" algn="ctr">
              <a:buNone/>
            </a:pPr>
            <a:endParaRPr lang="ru-RU" sz="3600" b="1" dirty="0">
              <a:latin typeface="Book Antiqua" panose="02040602050305030304" pitchFamily="18" charset="0"/>
            </a:endParaRPr>
          </a:p>
          <a:p>
            <a:pPr marL="0" indent="0" algn="ctr">
              <a:buNone/>
            </a:pPr>
            <a:endParaRPr lang="ru-RU" sz="3600" b="1" dirty="0">
              <a:latin typeface="Book Antiqua" panose="02040602050305030304" pitchFamily="18" charset="0"/>
            </a:endParaRPr>
          </a:p>
          <a:p>
            <a:pPr marL="0" indent="0" algn="ctr">
              <a:buNone/>
            </a:pPr>
            <a:r>
              <a:rPr lang="sr-Latn-RS" sz="3600" b="1" dirty="0">
                <a:latin typeface="Book Antiqua" panose="02040602050305030304" pitchFamily="18" charset="0"/>
              </a:rPr>
              <a:t>… </a:t>
            </a:r>
            <a:r>
              <a:rPr lang="ru-RU" sz="3600" b="1" dirty="0">
                <a:latin typeface="Book Antiqua" panose="02040602050305030304" pitchFamily="18" charset="0"/>
              </a:rPr>
              <a:t>ПОГЛЕДАВШИ ... У СВОЈЕ БЛЕДЕ, СТАРАЧКЕ РУКЕ, СХВАТИ ДА СУ ПРЕКРИВЕНЕ МЛАДЕЖИМА И СИТНИМ ПЕГАМА, НЕКО БИ ИХ ФЛЕКАМА НАЗВАО. ОБРАДОВА СЕ СТАРАЦ, БРК МУ СЕ ОСМЕХНУ, ТЕ ХУКНУ ЗАДОВОЉНО. КАКО ЈЕ ЛАКО ХУКНУО, ТАКО ЈЕ РАЗВЕЈАО МЛАДЕЖЕ И ПЕГЕ СВУДА ПО НЕБУ, ЗВЕЗДАМА СИТНИМ, И ЈОШ СИТНИЈИМ, НАЧИНИО.</a:t>
            </a:r>
            <a:endParaRPr lang="en-US" sz="3600" b="1" dirty="0">
              <a:latin typeface="Book Antiqua" panose="02040602050305030304" pitchFamily="18" charset="0"/>
            </a:endParaRPr>
          </a:p>
        </p:txBody>
      </p:sp>
    </p:spTree>
    <p:extLst>
      <p:ext uri="{BB962C8B-B14F-4D97-AF65-F5344CB8AC3E}">
        <p14:creationId xmlns:p14="http://schemas.microsoft.com/office/powerpoint/2010/main" val="3782952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FAB86-8AF7-B4A7-56B1-F3968622962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2FA4F71-9904-5DA9-C26A-5CD44387BE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0605" y="0"/>
            <a:ext cx="3973134" cy="6866074"/>
          </a:xfrm>
        </p:spPr>
      </p:pic>
    </p:spTree>
    <p:extLst>
      <p:ext uri="{BB962C8B-B14F-4D97-AF65-F5344CB8AC3E}">
        <p14:creationId xmlns:p14="http://schemas.microsoft.com/office/powerpoint/2010/main" val="2294401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12D97-A2D2-7AB0-264E-6AA1B723EA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162B39-3BF1-E45A-F5AB-CB4E42DBEC8C}"/>
              </a:ext>
            </a:extLst>
          </p:cNvPr>
          <p:cNvSpPr>
            <a:spLocks noGrp="1"/>
          </p:cNvSpPr>
          <p:nvPr>
            <p:ph idx="1"/>
          </p:nvPr>
        </p:nvSpPr>
        <p:spPr>
          <a:xfrm>
            <a:off x="0" y="0"/>
            <a:ext cx="12192000" cy="6858000"/>
          </a:xfrm>
        </p:spPr>
        <p:style>
          <a:lnRef idx="1">
            <a:schemeClr val="accent5"/>
          </a:lnRef>
          <a:fillRef idx="2">
            <a:schemeClr val="accent5"/>
          </a:fillRef>
          <a:effectRef idx="1">
            <a:schemeClr val="accent5"/>
          </a:effectRef>
          <a:fontRef idx="minor">
            <a:schemeClr val="dk1"/>
          </a:fontRef>
        </p:style>
        <p:txBody>
          <a:bodyPr>
            <a:noAutofit/>
          </a:bodyPr>
          <a:lstStyle/>
          <a:p>
            <a:pPr marL="0" indent="0" algn="ctr">
              <a:buNone/>
            </a:pPr>
            <a:r>
              <a:rPr lang="sr-Cyrl-RS" sz="3200" b="1" dirty="0">
                <a:latin typeface="Book Antiqua" panose="02040602050305030304" pitchFamily="18" charset="0"/>
              </a:rPr>
              <a:t>СВАРОЖИЋ</a:t>
            </a:r>
          </a:p>
          <a:p>
            <a:pPr marL="0" indent="0" algn="ctr">
              <a:buNone/>
            </a:pPr>
            <a:endParaRPr lang="sr-Cyrl-RS" sz="3200" b="1" dirty="0">
              <a:latin typeface="Book Antiqua" panose="02040602050305030304" pitchFamily="18" charset="0"/>
            </a:endParaRPr>
          </a:p>
          <a:p>
            <a:pPr marL="0" indent="0" algn="ctr">
              <a:buNone/>
            </a:pPr>
            <a:r>
              <a:rPr lang="ru-RU" sz="3200" b="1" dirty="0">
                <a:latin typeface="Book Antiqua" panose="02040602050305030304" pitchFamily="18" charset="0"/>
              </a:rPr>
              <a:t>„ОВО ЈЕ ЧАРОБНА ОЛОВКА”... ДЕЧАК ... ПОЧЕ ЊОМЕ ДА ШАРА. ПРВО ЈЕ НАЦРТАО ХОРИЗОНТАЛНУ, ОДМАХ ПОТОМ И ТАНКУ, УСПРАВНУ ЛИНИЈУ, ПА, КАО ДА МУ ЈЕ НЕШТО НЕДОСТАЈАЛО, УЦРТА КРУГ И ПОДЕБЉА ГА.</a:t>
            </a:r>
          </a:p>
          <a:p>
            <a:pPr marL="0" indent="0" algn="ctr">
              <a:buNone/>
            </a:pPr>
            <a:r>
              <a:rPr lang="ru-RU" sz="3200" b="1" dirty="0">
                <a:latin typeface="Book Antiqua" panose="02040602050305030304" pitchFamily="18" charset="0"/>
              </a:rPr>
              <a:t>КАД ВИДЕ ШТА ЈЕ НАЦРТАО, СВАРОГ БЛАГО УПИТА:</a:t>
            </a:r>
          </a:p>
          <a:p>
            <a:pPr marL="0" indent="0" algn="ctr">
              <a:buNone/>
            </a:pPr>
            <a:r>
              <a:rPr lang="ru-RU" sz="3200" b="1" dirty="0">
                <a:latin typeface="Book Antiqua" panose="02040602050305030304" pitchFamily="18" charset="0"/>
              </a:rPr>
              <a:t>„КАКВА СИ ТО ЧУДА НАЧИНИО СИНЕ?”</a:t>
            </a:r>
          </a:p>
          <a:p>
            <a:pPr marL="0" indent="0" algn="ctr">
              <a:buNone/>
            </a:pPr>
            <a:r>
              <a:rPr lang="ru-RU" sz="3200" b="1" dirty="0">
                <a:latin typeface="Book Antiqua" panose="02040602050305030304" pitchFamily="18" charset="0"/>
              </a:rPr>
              <a:t>ПОКАЗУЈУЋИ НА ХОРИЗОНТАЛНУ ЛИНИЈУ ДЕЧАЧИЋ ОДГОВОРИ: „ОВО ЈЕ РАВНИЦА, ТО ЈЕ ДРВО, А ОВО ЈЕ СУНЦЕ.” И СВАРОГ ИХ У ТО И ПРЕТВОРИ.</a:t>
            </a:r>
          </a:p>
          <a:p>
            <a:pPr marL="0" indent="0" algn="ctr">
              <a:buNone/>
            </a:pPr>
            <a:r>
              <a:rPr lang="ru-RU" sz="3200" b="1" dirty="0">
                <a:latin typeface="Book Antiqua" panose="02040602050305030304" pitchFamily="18" charset="0"/>
              </a:rPr>
              <a:t>ОТУД ПУСТИХ ОБЛАСТИ НА СВЕТУ. АЛИ ОТУД И СВЕТА.</a:t>
            </a:r>
            <a:endParaRPr lang="sr-Cyrl-RS" sz="3200" b="1" dirty="0">
              <a:latin typeface="Book Antiqua" panose="02040602050305030304" pitchFamily="18" charset="0"/>
            </a:endParaRPr>
          </a:p>
          <a:p>
            <a:pPr marL="0" indent="0" algn="ctr">
              <a:buNone/>
            </a:pPr>
            <a:endParaRPr lang="en-US" sz="3200" b="1" dirty="0">
              <a:latin typeface="Book Antiqua" panose="02040602050305030304" pitchFamily="18" charset="0"/>
            </a:endParaRPr>
          </a:p>
        </p:txBody>
      </p:sp>
    </p:spTree>
    <p:extLst>
      <p:ext uri="{BB962C8B-B14F-4D97-AF65-F5344CB8AC3E}">
        <p14:creationId xmlns:p14="http://schemas.microsoft.com/office/powerpoint/2010/main" val="2657146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4787F-B443-DAEE-0CB2-F12EF0DE1EF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383EE75-FDA8-2513-CD68-03D906E167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79562" y="0"/>
            <a:ext cx="3799532" cy="6859224"/>
          </a:xfrm>
        </p:spPr>
      </p:pic>
    </p:spTree>
    <p:extLst>
      <p:ext uri="{BB962C8B-B14F-4D97-AF65-F5344CB8AC3E}">
        <p14:creationId xmlns:p14="http://schemas.microsoft.com/office/powerpoint/2010/main" val="2459992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C4D1A-3143-C728-B211-28A7A042F32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AAA0BA4-7186-046C-536D-D368DD9BCC0A}"/>
              </a:ext>
            </a:extLst>
          </p:cNvPr>
          <p:cNvSpPr>
            <a:spLocks noGrp="1"/>
          </p:cNvSpPr>
          <p:nvPr>
            <p:ph idx="1"/>
          </p:nvPr>
        </p:nvSpPr>
        <p:spPr>
          <a:xfrm>
            <a:off x="0" y="0"/>
            <a:ext cx="12192000" cy="6858000"/>
          </a:xfrm>
        </p:spPr>
        <p:style>
          <a:lnRef idx="1">
            <a:schemeClr val="dk1"/>
          </a:lnRef>
          <a:fillRef idx="2">
            <a:schemeClr val="dk1"/>
          </a:fillRef>
          <a:effectRef idx="1">
            <a:schemeClr val="dk1"/>
          </a:effectRef>
          <a:fontRef idx="minor">
            <a:schemeClr val="dk1"/>
          </a:fontRef>
        </p:style>
        <p:txBody>
          <a:bodyPr>
            <a:normAutofit/>
          </a:bodyPr>
          <a:lstStyle/>
          <a:p>
            <a:pPr marL="0" indent="0" algn="ctr">
              <a:buNone/>
            </a:pPr>
            <a:r>
              <a:rPr lang="sr-Cyrl-RS" sz="3600" b="1" dirty="0">
                <a:latin typeface="Book Antiqua" panose="02040602050305030304" pitchFamily="18" charset="0"/>
              </a:rPr>
              <a:t>МЕТЛА</a:t>
            </a:r>
          </a:p>
          <a:p>
            <a:pPr marL="0" indent="0" algn="ctr">
              <a:buNone/>
            </a:pPr>
            <a:endParaRPr lang="sr-Latn-RS" sz="3600" b="1" dirty="0">
              <a:latin typeface="Book Antiqua" panose="02040602050305030304" pitchFamily="18" charset="0"/>
            </a:endParaRPr>
          </a:p>
          <a:p>
            <a:pPr marL="0" indent="0" algn="ctr">
              <a:buNone/>
            </a:pPr>
            <a:endParaRPr lang="sr-Latn-RS" sz="3600" b="1" dirty="0">
              <a:latin typeface="Book Antiqua" panose="02040602050305030304" pitchFamily="18" charset="0"/>
            </a:endParaRPr>
          </a:p>
          <a:p>
            <a:pPr marL="0" indent="0" algn="ctr">
              <a:buNone/>
            </a:pPr>
            <a:endParaRPr lang="sr-Cyrl-RS" sz="3600" b="1" dirty="0">
              <a:latin typeface="Book Antiqua" panose="02040602050305030304" pitchFamily="18" charset="0"/>
            </a:endParaRPr>
          </a:p>
          <a:p>
            <a:pPr marL="0" indent="0" algn="ctr">
              <a:buNone/>
            </a:pPr>
            <a:r>
              <a:rPr lang="ru-RU" sz="3600" b="1" dirty="0">
                <a:latin typeface="Book Antiqua" panose="02040602050305030304" pitchFamily="18" charset="0"/>
              </a:rPr>
              <a:t>ЈУРНУЛЕ СУ НАЈЗАД (ВЕШТИЦА И МЕТЛА), ПОПУТ МУЊЕ, ПРЕКО НОЋНОГ НЕБА И, ЗАНЕВШИ СЕ, УДАРИЛЕ У ПУН МЕСЕЦ – НЕОБИЧНА МОДРИЦА И ДАН-ДАНАС СВЕДОЧИ О ТОМ НЕМИЛОМ ДОГАЂАЈУ.</a:t>
            </a:r>
            <a:endParaRPr lang="en-US" sz="3600" b="1" dirty="0">
              <a:latin typeface="Book Antiqua" panose="02040602050305030304" pitchFamily="18" charset="0"/>
            </a:endParaRPr>
          </a:p>
        </p:txBody>
      </p:sp>
    </p:spTree>
    <p:extLst>
      <p:ext uri="{BB962C8B-B14F-4D97-AF65-F5344CB8AC3E}">
        <p14:creationId xmlns:p14="http://schemas.microsoft.com/office/powerpoint/2010/main" val="1608688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B0CA6-CECE-853F-0F65-DF8EE0D4D38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7C03F02-C0C0-26E8-4A08-87E81226BC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6174" y="0"/>
            <a:ext cx="4284565" cy="6858000"/>
          </a:xfrm>
        </p:spPr>
      </p:pic>
    </p:spTree>
    <p:extLst>
      <p:ext uri="{BB962C8B-B14F-4D97-AF65-F5344CB8AC3E}">
        <p14:creationId xmlns:p14="http://schemas.microsoft.com/office/powerpoint/2010/main" val="1498091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2398A-AC77-7C8D-50B2-2DF7467A01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D8B65F-C84D-0522-9244-715E32D6F9C8}"/>
              </a:ext>
            </a:extLst>
          </p:cNvPr>
          <p:cNvSpPr>
            <a:spLocks noGrp="1"/>
          </p:cNvSpPr>
          <p:nvPr>
            <p:ph idx="1"/>
          </p:nvPr>
        </p:nvSpPr>
        <p:spPr>
          <a:xfrm>
            <a:off x="0" y="0"/>
            <a:ext cx="12192000" cy="6858000"/>
          </a:xfrm>
        </p:spPr>
        <p:style>
          <a:lnRef idx="3">
            <a:schemeClr val="lt1"/>
          </a:lnRef>
          <a:fillRef idx="1">
            <a:schemeClr val="accent5"/>
          </a:fillRef>
          <a:effectRef idx="1">
            <a:schemeClr val="accent5"/>
          </a:effectRef>
          <a:fontRef idx="minor">
            <a:schemeClr val="lt1"/>
          </a:fontRef>
        </p:style>
        <p:txBody>
          <a:bodyPr>
            <a:normAutofit lnSpcReduction="10000"/>
          </a:bodyPr>
          <a:lstStyle/>
          <a:p>
            <a:pPr marL="0" indent="0" algn="ctr">
              <a:buNone/>
            </a:pPr>
            <a:r>
              <a:rPr lang="sr-Cyrl-RS" sz="3600" b="1" dirty="0">
                <a:latin typeface="Book Antiqua" panose="02040602050305030304" pitchFamily="18" charset="0"/>
              </a:rPr>
              <a:t>ЗВЕЗДА ДАНИЦА</a:t>
            </a:r>
          </a:p>
          <a:p>
            <a:pPr marL="0" indent="0" algn="ctr">
              <a:buNone/>
            </a:pPr>
            <a:endParaRPr lang="sr-Cyrl-RS" sz="3600" b="1" dirty="0">
              <a:latin typeface="Book Antiqua" panose="02040602050305030304" pitchFamily="18" charset="0"/>
            </a:endParaRPr>
          </a:p>
          <a:p>
            <a:pPr marL="0" indent="0" algn="ctr">
              <a:buNone/>
            </a:pPr>
            <a:r>
              <a:rPr lang="ru-RU" sz="3600" b="1" dirty="0">
                <a:latin typeface="Book Antiqua" panose="02040602050305030304" pitchFamily="18" charset="0"/>
              </a:rPr>
              <a:t>ЗБОГ ТОГА ШТО ЈЕ ПОСТАЛА СУНЧЕВА ЖЕНА, ЈЕДИНО ОНА ИМА КЉУЧЕВЕ ОД НЕБЕСКИХ ДВЕРИ. ТАКО ЈУ ЈЕ ДАНАС У САМО СВИТАЊЕ МОГУЋЕ ВИДЕТИ КАО ЗОРЊАЧУ, ОНУ КОЈА ОТВАРА ЗЛАТНЕ ДВЕРИ МУЖУ, АЛИ И С ВЕЧЕРИ, КАО ВЕЧЕРЊАЧУ, ОНУ КОЈА ЗАТВАРА ВРАТА НЕБА НАКОН ШТО СЕ СУНЦЕ, УМОРНО ОД ЦЕЛОДНЕВНОГ ПУТА, НА ЗЛАТНЕ ДВОРЕ ВРАТИ. ОСТАЛЕ СУ ЗВЕЗДИЦЕ, ЊЕНЕ СЕСТРИЦЕ, ЊЕНЕ МИЛЕ ПРАТИЉЕ, ВИДЉИВЕ САМО НОЋУ ЈЕР ЈЕДИНО ТАКО ПРИЛИЧИ СВЕТЛОЈ НЕБЕСКОЈ ЦАРИЦИ.</a:t>
            </a:r>
            <a:endParaRPr lang="en-US" sz="3600" b="1" dirty="0">
              <a:latin typeface="Book Antiqua" panose="02040602050305030304" pitchFamily="18" charset="0"/>
            </a:endParaRPr>
          </a:p>
        </p:txBody>
      </p:sp>
    </p:spTree>
    <p:extLst>
      <p:ext uri="{BB962C8B-B14F-4D97-AF65-F5344CB8AC3E}">
        <p14:creationId xmlns:p14="http://schemas.microsoft.com/office/powerpoint/2010/main" val="3190145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EF4FA-D1DB-FBFF-DC16-BF7E043AA8C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59EA185-2B19-2247-BE05-66CC4FAA56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5972" y="0"/>
            <a:ext cx="4433710" cy="6876118"/>
          </a:xfrm>
        </p:spPr>
      </p:pic>
    </p:spTree>
    <p:extLst>
      <p:ext uri="{BB962C8B-B14F-4D97-AF65-F5344CB8AC3E}">
        <p14:creationId xmlns:p14="http://schemas.microsoft.com/office/powerpoint/2010/main" val="220860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CB56D-774C-36C5-88F2-AE039ACE5390}"/>
              </a:ext>
            </a:extLst>
          </p:cNvPr>
          <p:cNvSpPr>
            <a:spLocks noGrp="1"/>
          </p:cNvSpPr>
          <p:nvPr>
            <p:ph type="title"/>
          </p:nvPr>
        </p:nvSpPr>
        <p:spPr>
          <a:xfrm>
            <a:off x="0" y="0"/>
            <a:ext cx="12192000" cy="6858000"/>
          </a:xfrm>
        </p:spPr>
        <p:style>
          <a:lnRef idx="3">
            <a:schemeClr val="lt1"/>
          </a:lnRef>
          <a:fillRef idx="1">
            <a:schemeClr val="accent4"/>
          </a:fillRef>
          <a:effectRef idx="1">
            <a:schemeClr val="accent4"/>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EE337428-D3B1-2BC2-518B-13B406EF297E}"/>
              </a:ext>
            </a:extLst>
          </p:cNvPr>
          <p:cNvSpPr>
            <a:spLocks noGrp="1"/>
          </p:cNvSpPr>
          <p:nvPr>
            <p:ph idx="1"/>
          </p:nvPr>
        </p:nvSpPr>
        <p:spPr>
          <a:xfrm>
            <a:off x="0" y="0"/>
            <a:ext cx="12192000" cy="6858000"/>
          </a:xfrm>
        </p:spPr>
        <p:txBody>
          <a:bodyPr>
            <a:normAutofit/>
          </a:bodyPr>
          <a:lstStyle/>
          <a:p>
            <a:pPr indent="180340" algn="ctr">
              <a:lnSpc>
                <a:spcPct val="115000"/>
              </a:lnSpc>
              <a:buNone/>
            </a:pPr>
            <a:r>
              <a:rPr lang="sr-Cyrl-RS" sz="3600" b="1" dirty="0">
                <a:effectLst/>
                <a:latin typeface="Book Antiqua" panose="02040602050305030304" pitchFamily="18" charset="0"/>
                <a:ea typeface="Times New Roman" panose="02020603050405020304" pitchFamily="18" charset="0"/>
              </a:rPr>
              <a:t>ПРОМИШЉАЊЕ О СВЕМИРУ ЈЕДАН ЈЕ ОД НАЈСТАРИЈИХ ЧОВЕКОВИХ ЗАДАТАКА. </a:t>
            </a:r>
          </a:p>
          <a:p>
            <a:pPr indent="180340" algn="ctr">
              <a:lnSpc>
                <a:spcPct val="115000"/>
              </a:lnSpc>
              <a:buNone/>
            </a:pPr>
            <a:r>
              <a:rPr lang="sr-Cyrl-RS" sz="3600" b="1" dirty="0">
                <a:effectLst/>
                <a:latin typeface="Book Antiqua" panose="02040602050305030304" pitchFamily="18" charset="0"/>
                <a:ea typeface="Times New Roman" panose="02020603050405020304" pitchFamily="18" charset="0"/>
              </a:rPr>
              <a:t>ШТО ВРЕМЕ ВИШЕ ОДМИЧЕ, ТО САМ СВЕ УВЕРЕНИЈА У ЧИЊЕНИЦУ ДА ЈЕ НАШ ДАВНИ ПРЕДАК БИО У ПРАВУ – СВЕ ЈЕ ЖИВО – И МЕСЕЦ И ЗВЕЗДЕ – И СВЕМИР САМ.</a:t>
            </a:r>
            <a:endParaRPr lang="en-US" sz="3600" b="1" dirty="0">
              <a:effectLst/>
              <a:latin typeface="Book Antiqua" panose="02040602050305030304" pitchFamily="18" charset="0"/>
              <a:ea typeface="Times New Roman" panose="02020603050405020304" pitchFamily="18" charset="0"/>
            </a:endParaRPr>
          </a:p>
          <a:p>
            <a:pPr indent="180340" algn="ctr">
              <a:lnSpc>
                <a:spcPct val="115000"/>
              </a:lnSpc>
              <a:buNone/>
            </a:pPr>
            <a:r>
              <a:rPr lang="sr-Cyrl-RS" sz="3600" b="1" dirty="0">
                <a:effectLst/>
                <a:latin typeface="Book Antiqua" panose="02040602050305030304" pitchFamily="18" charset="0"/>
                <a:ea typeface="Times New Roman" panose="02020603050405020304" pitchFamily="18" charset="0"/>
              </a:rPr>
              <a:t>И СВЕ ОДИШЕ ЧОВЕКОМ.</a:t>
            </a:r>
            <a:endParaRPr lang="en-US" sz="3600" b="1" dirty="0">
              <a:effectLst/>
              <a:latin typeface="Book Antiqua" panose="02040602050305030304" pitchFamily="18" charset="0"/>
              <a:ea typeface="Times New Roman" panose="02020603050405020304" pitchFamily="18" charset="0"/>
            </a:endParaRPr>
          </a:p>
          <a:p>
            <a:pPr indent="180340" algn="ctr">
              <a:lnSpc>
                <a:spcPct val="115000"/>
              </a:lnSpc>
              <a:buNone/>
            </a:pPr>
            <a:r>
              <a:rPr lang="sr-Cyrl-RS" sz="3600" b="1" dirty="0">
                <a:effectLst/>
                <a:latin typeface="Book Antiqua" panose="02040602050305030304" pitchFamily="18" charset="0"/>
                <a:ea typeface="Times New Roman" panose="02020603050405020304" pitchFamily="18" charset="0"/>
              </a:rPr>
              <a:t>НЕМОГУЋНО ЈЕ, ДАКЛЕ, ДА СЕ ЧОВЕК НЕ БАВИ УНИВЕРЗУМОМ – ОДНОСНО САМИМ СОБОМ.</a:t>
            </a:r>
            <a:r>
              <a:rPr lang="en-US" sz="3600" b="1" dirty="0">
                <a:effectLst/>
                <a:latin typeface="Book Antiqua" panose="02040602050305030304" pitchFamily="18" charset="0"/>
                <a:ea typeface="Times New Roman" panose="02020603050405020304" pitchFamily="18" charset="0"/>
              </a:rPr>
              <a:t> </a:t>
            </a:r>
          </a:p>
          <a:p>
            <a:pPr marL="0" indent="0" algn="ctr">
              <a:buNone/>
            </a:pPr>
            <a:endParaRPr lang="en-US" sz="3600" b="1" dirty="0">
              <a:latin typeface="Book Antiqua" panose="02040602050305030304" pitchFamily="18" charset="0"/>
            </a:endParaRPr>
          </a:p>
        </p:txBody>
      </p:sp>
    </p:spTree>
    <p:extLst>
      <p:ext uri="{BB962C8B-B14F-4D97-AF65-F5344CB8AC3E}">
        <p14:creationId xmlns:p14="http://schemas.microsoft.com/office/powerpoint/2010/main" val="788694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08401-5482-5041-6973-A5D130AE5C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770419-B536-FFEA-B215-6AF01DE7AF8E}"/>
              </a:ext>
            </a:extLst>
          </p:cNvPr>
          <p:cNvSpPr>
            <a:spLocks noGrp="1"/>
          </p:cNvSpPr>
          <p:nvPr>
            <p:ph idx="1"/>
          </p:nvPr>
        </p:nvSpPr>
        <p:spPr>
          <a:xfrm>
            <a:off x="0" y="0"/>
            <a:ext cx="12192000" cy="6858000"/>
          </a:xfrm>
        </p:spPr>
        <p:style>
          <a:lnRef idx="2">
            <a:schemeClr val="accent6">
              <a:shade val="15000"/>
            </a:schemeClr>
          </a:lnRef>
          <a:fillRef idx="1">
            <a:schemeClr val="accent6"/>
          </a:fillRef>
          <a:effectRef idx="0">
            <a:schemeClr val="accent6"/>
          </a:effectRef>
          <a:fontRef idx="minor">
            <a:schemeClr val="lt1"/>
          </a:fontRef>
        </p:style>
        <p:txBody>
          <a:bodyPr>
            <a:normAutofit/>
          </a:bodyPr>
          <a:lstStyle/>
          <a:p>
            <a:pPr marL="0" indent="0" algn="ctr">
              <a:buNone/>
            </a:pPr>
            <a:r>
              <a:rPr lang="sr-Cyrl-RS" sz="3600" b="1" dirty="0">
                <a:latin typeface="Book Antiqua" panose="02040602050305030304" pitchFamily="18" charset="0"/>
              </a:rPr>
              <a:t>ВОЛАРИЦА</a:t>
            </a:r>
            <a:endParaRPr lang="sr-Latn-RS" sz="3600" b="1" dirty="0">
              <a:latin typeface="Book Antiqua" panose="02040602050305030304" pitchFamily="18" charset="0"/>
            </a:endParaRPr>
          </a:p>
          <a:p>
            <a:pPr marL="0" indent="0" algn="ctr">
              <a:buNone/>
            </a:pPr>
            <a:endParaRPr lang="sr-Cyrl-RS" sz="3600" b="1" dirty="0">
              <a:latin typeface="Book Antiqua" panose="02040602050305030304" pitchFamily="18" charset="0"/>
            </a:endParaRPr>
          </a:p>
          <a:p>
            <a:pPr marL="0" indent="0" algn="ctr">
              <a:buNone/>
            </a:pPr>
            <a:r>
              <a:rPr lang="ru-RU" sz="3600" b="1" dirty="0">
                <a:latin typeface="Book Antiqua" panose="02040602050305030304" pitchFamily="18" charset="0"/>
              </a:rPr>
              <a:t>У ЖЕЉИ ДА САЧУВАЈУ СЕЋАЊЕ НА ТОПЛО И ВЕДРО ДЕВОЈЧЕ КОЈЕ ЈЕ ДОНЕЛО РАДОСТ, КАКО ПЛЕМЕНИТОЈ НЕБЕСКОЈ ЖИВОТИЊИ (БЕЛОМ ВОЛУ), ТАКО И ЉУДИМА, ОМОГУЋИВШИ СТВАРАЊЕ СЈАЈНИХ ЗВЕЗДИЦА НА НЕБУ, ЉУДИ ОДЛУЧИШЕ ДА, ВОЛАРИЦИ У ЧАСТ, СВАКО ЈУТРО, ЧИМ СЕ СИРИЈУС, ЈЕР ТО БЕШЕ ОНА САМА, ПОЈАВИ НА НЕБУ, ПУШТАЈУ ВОЛОВЕ НА ИСПАШУ, БАШ КАО ШТО ЈЕ ОНА ТО СВАКО ЈУТРО ЧИНИЛА.</a:t>
            </a:r>
            <a:endParaRPr lang="en-US" sz="3600" b="1" dirty="0">
              <a:latin typeface="Book Antiqua" panose="02040602050305030304" pitchFamily="18" charset="0"/>
            </a:endParaRPr>
          </a:p>
        </p:txBody>
      </p:sp>
    </p:spTree>
    <p:extLst>
      <p:ext uri="{BB962C8B-B14F-4D97-AF65-F5344CB8AC3E}">
        <p14:creationId xmlns:p14="http://schemas.microsoft.com/office/powerpoint/2010/main" val="1422185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9A18D-9B0D-8CF3-2230-DAA6FAFE5A5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B5001E5-2FDE-A279-E4BC-2C5A90D7F2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2571" y="0"/>
            <a:ext cx="4085067" cy="6858000"/>
          </a:xfrm>
        </p:spPr>
      </p:pic>
    </p:spTree>
    <p:extLst>
      <p:ext uri="{BB962C8B-B14F-4D97-AF65-F5344CB8AC3E}">
        <p14:creationId xmlns:p14="http://schemas.microsoft.com/office/powerpoint/2010/main" val="571889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739FB-71F5-1D60-7DF9-9741CFF249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66EE5D-604E-6687-8A7D-2A107B5B1E04}"/>
              </a:ext>
            </a:extLst>
          </p:cNvPr>
          <p:cNvSpPr>
            <a:spLocks noGrp="1"/>
          </p:cNvSpPr>
          <p:nvPr>
            <p:ph idx="1"/>
          </p:nvPr>
        </p:nvSpPr>
        <p:spPr>
          <a:xfrm>
            <a:off x="0" y="0"/>
            <a:ext cx="12192000" cy="6858000"/>
          </a:xfrm>
        </p:spPr>
        <p:style>
          <a:lnRef idx="1">
            <a:schemeClr val="accent3"/>
          </a:lnRef>
          <a:fillRef idx="2">
            <a:schemeClr val="accent3"/>
          </a:fillRef>
          <a:effectRef idx="1">
            <a:schemeClr val="accent3"/>
          </a:effectRef>
          <a:fontRef idx="minor">
            <a:schemeClr val="dk1"/>
          </a:fontRef>
        </p:style>
        <p:txBody>
          <a:bodyPr>
            <a:noAutofit/>
          </a:bodyPr>
          <a:lstStyle/>
          <a:p>
            <a:pPr marL="0" indent="0" algn="ctr">
              <a:buNone/>
            </a:pPr>
            <a:r>
              <a:rPr lang="sr-Cyrl-RS" sz="3200" b="1" dirty="0">
                <a:latin typeface="Book Antiqua" panose="02040602050305030304" pitchFamily="18" charset="0"/>
              </a:rPr>
              <a:t>СВАРОГ</a:t>
            </a:r>
          </a:p>
          <a:p>
            <a:pPr marL="0" indent="0" algn="ctr">
              <a:buNone/>
            </a:pPr>
            <a:endParaRPr lang="sr-Cyrl-RS" sz="3200" b="1" dirty="0">
              <a:latin typeface="Book Antiqua" panose="02040602050305030304" pitchFamily="18" charset="0"/>
            </a:endParaRPr>
          </a:p>
          <a:p>
            <a:pPr marL="0" indent="0" algn="ctr">
              <a:buNone/>
            </a:pPr>
            <a:r>
              <a:rPr lang="ru-RU" sz="3200" b="1" dirty="0">
                <a:latin typeface="Book Antiqua" panose="02040602050305030304" pitchFamily="18" charset="0"/>
              </a:rPr>
              <a:t>КАПЉИЦУ САМ ЈЕДНУ УСНИО, КАПЉИЦУ КОЈА ЈЕ, РАСПРСНУВШИ СЕ ПОПУТ МЕХУРА ОД САПУНИЦЕ, РАСУЛА СВЕ БЛАГО КОЈЕ ЈЕ У СЕБИ НОСИЛА – БЕЗБРОЈ СВЕТЛАЦА, КОЈА СЕ У ЗВЕЗДИЦЕ ПРЕТВОРИШЕ, НЕБРОЈЕНО СВЕТЛОСНИХ ТАЧКИЦА, КОЈЕ НЕБЕСКОМ ПРАШИНОМ ПОСТАДОШЕ – ТЕ СЕ, НАПОСЛЕТКУ, РАСТЕГНУВШИ СЕ ДО У БЕСКРАЈ, У ВАСИОНУ ПРЕТВОРИЛА. ТАКО СВОМ СНУ ПОСТАВИХ МЕЂЕ, АЛ’ ГА НЕ ОМЕЂИХ. ИЗ ЗВЕЗДИЦА СЈАЈНИХ И ЗВЕЗДАНЕ ПРАШИНЕ ШТО ИХ ОКРУЖИВАШЕ, ПЛАНЕТЕ ИЗРОДИХ, И НА ЊИМА ЖИВОТЕ ПОСЕЈАХ, СВЕ ЛЕПШЕ И РАСКОШНИЈЕ ОД ОНИХ ПРЕТХОДНИХ.</a:t>
            </a:r>
          </a:p>
        </p:txBody>
      </p:sp>
    </p:spTree>
    <p:extLst>
      <p:ext uri="{BB962C8B-B14F-4D97-AF65-F5344CB8AC3E}">
        <p14:creationId xmlns:p14="http://schemas.microsoft.com/office/powerpoint/2010/main" val="107473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31E33-AF2D-29C2-C917-D5E5DFF7E688}"/>
              </a:ext>
            </a:extLst>
          </p:cNvPr>
          <p:cNvSpPr>
            <a:spLocks noGrp="1"/>
          </p:cNvSpPr>
          <p:nvPr>
            <p:ph type="title"/>
          </p:nvPr>
        </p:nvSpPr>
        <p:spPr>
          <a:xfrm>
            <a:off x="0" y="-4202"/>
            <a:ext cx="7656218" cy="6862201"/>
          </a:xfrm>
        </p:spPr>
        <p:style>
          <a:lnRef idx="3">
            <a:schemeClr val="lt1"/>
          </a:lnRef>
          <a:fillRef idx="1">
            <a:schemeClr val="dk1"/>
          </a:fillRef>
          <a:effectRef idx="1">
            <a:schemeClr val="dk1"/>
          </a:effectRef>
          <a:fontRef idx="minor">
            <a:schemeClr val="lt1"/>
          </a:fontRef>
        </p:style>
        <p:txBody>
          <a:bodyPr>
            <a:noAutofit/>
          </a:bodyPr>
          <a:lstStyle/>
          <a:p>
            <a:pPr indent="180340" algn="ctr">
              <a:lnSpc>
                <a:spcPct val="115000"/>
              </a:lnSpc>
            </a:pPr>
            <a:r>
              <a:rPr lang="sr-Cyrl-RS" sz="2400" b="1" dirty="0">
                <a:effectLst/>
                <a:latin typeface="Book Antiqua" panose="02040602050305030304" pitchFamily="18" charset="0"/>
                <a:ea typeface="Times New Roman" panose="02020603050405020304" pitchFamily="18" charset="0"/>
              </a:rPr>
              <a:t>„РЕЧНИК СРПСКИХ МИТОЛОШКИХ БИЋА“ ДАЛЕКО МАЊЕ ОБРАЂУЈЕ НЕБЕСКЕ СФЕРЕ И НЕБЕСКА ТЕЛА, ПА ОПЕТ СЕ У ПОНЕКОЈ ПРИЧИЦИ ПОТКРАО КОЈИ КОМАДИЋ СВЕМИРА, КОЈА ЗВЕЗДА – ДАНИЦА, НЕБЕСКО ТЕЛО – МЕСЕЦ, ИЛИ ОБЛАК – НОЋНИ СВЕТЛЕЋИ ОБЛАК. </a:t>
            </a:r>
            <a:r>
              <a:rPr lang="sr-Cyrl-RS" sz="2400" b="1" kern="0" dirty="0">
                <a:effectLst/>
                <a:latin typeface="Book Antiqua" panose="02040602050305030304" pitchFamily="18" charset="0"/>
                <a:ea typeface="Times New Roman" panose="02020603050405020304" pitchFamily="18" charset="0"/>
                <a:cs typeface="Times New Roman" panose="02020603050405020304" pitchFamily="18" charset="0"/>
              </a:rPr>
              <a:t>ЧИМЕ СЕ ЖИТЕЉИ НЕБА БАВЕ, КАКО ЖИВЕ, СТРАДАЈУ ЛИ, ИМАЈУ ЛИ ПРИРОДНИХ НЕПРИЈАТЕЉА, КО ВАТРЕНИМ КОЧИЈАМА УПРАВЉА И КАКО, ДА ЛИ СЕ ЈОШ НЕКО ПОРЕД БОГОВА БАВИ СТВАРАЊЕМ ЖИВОГ СВЕТА (ОБЛАЦИ И ВИЛЕ, САМА ВАТРА, МАГИЈА И ЧОВЕК) – САМО СУ НЕКА ОД ПИТАЊА КОЈИМА САМ СЕ, СКРОМНО, У ОВИМ ПРИЧАМА И ОВОМ РЕЧНИКУ БАВИЛА.</a:t>
            </a:r>
            <a:endParaRPr lang="en-US" sz="2400" b="1" dirty="0"/>
          </a:p>
        </p:txBody>
      </p:sp>
      <p:pic>
        <p:nvPicPr>
          <p:cNvPr id="5" name="Content Placeholder 4">
            <a:extLst>
              <a:ext uri="{FF2B5EF4-FFF2-40B4-BE49-F238E27FC236}">
                <a16:creationId xmlns:a16="http://schemas.microsoft.com/office/drawing/2014/main" id="{D3411D0F-C61F-91A7-5093-B9B6D7B4E1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56218" y="0"/>
            <a:ext cx="4535782" cy="6862201"/>
          </a:xfrm>
        </p:spPr>
      </p:pic>
    </p:spTree>
    <p:extLst>
      <p:ext uri="{BB962C8B-B14F-4D97-AF65-F5344CB8AC3E}">
        <p14:creationId xmlns:p14="http://schemas.microsoft.com/office/powerpoint/2010/main" val="1957306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E74B-1DF8-BFDF-52B6-D6F44767357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D153306-25F2-CC3C-1A48-A4AF70F97A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2408" y="0"/>
            <a:ext cx="4099910" cy="6874959"/>
          </a:xfrm>
        </p:spPr>
      </p:pic>
    </p:spTree>
    <p:extLst>
      <p:ext uri="{BB962C8B-B14F-4D97-AF65-F5344CB8AC3E}">
        <p14:creationId xmlns:p14="http://schemas.microsoft.com/office/powerpoint/2010/main" val="2753791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170DE-C506-1474-51F2-38618C1A7BF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C884E5F-04AC-1269-44F8-28899194D702}"/>
              </a:ext>
            </a:extLst>
          </p:cNvPr>
          <p:cNvSpPr>
            <a:spLocks noGrp="1"/>
          </p:cNvSpPr>
          <p:nvPr>
            <p:ph idx="1"/>
          </p:nvPr>
        </p:nvSpPr>
        <p:spPr>
          <a:xfrm>
            <a:off x="0" y="0"/>
            <a:ext cx="12192000" cy="6858000"/>
          </a:xfrm>
        </p:spPr>
        <p:style>
          <a:lnRef idx="2">
            <a:schemeClr val="accent2">
              <a:shade val="15000"/>
            </a:schemeClr>
          </a:lnRef>
          <a:fillRef idx="1">
            <a:schemeClr val="accent2"/>
          </a:fillRef>
          <a:effectRef idx="0">
            <a:schemeClr val="accent2"/>
          </a:effectRef>
          <a:fontRef idx="minor">
            <a:schemeClr val="lt1"/>
          </a:fontRef>
        </p:style>
        <p:txBody>
          <a:bodyPr>
            <a:normAutofit lnSpcReduction="10000"/>
          </a:bodyPr>
          <a:lstStyle/>
          <a:p>
            <a:pPr marL="0" indent="0" algn="ctr">
              <a:buNone/>
            </a:pPr>
            <a:r>
              <a:rPr lang="sr-Cyrl-RS" sz="3600" b="1" dirty="0">
                <a:latin typeface="Book Antiqua" panose="02040602050305030304" pitchFamily="18" charset="0"/>
              </a:rPr>
              <a:t>ПАЛЧИЦА</a:t>
            </a:r>
          </a:p>
          <a:p>
            <a:pPr marL="0" indent="0" algn="ctr">
              <a:buNone/>
            </a:pPr>
            <a:endParaRPr lang="sr-Cyrl-RS" sz="3600" b="1" dirty="0">
              <a:latin typeface="Book Antiqua" panose="02040602050305030304" pitchFamily="18" charset="0"/>
            </a:endParaRPr>
          </a:p>
          <a:p>
            <a:pPr marL="0" indent="0" algn="ctr">
              <a:buNone/>
            </a:pPr>
            <a:r>
              <a:rPr lang="sr-Cyrl-RS" sz="3600" b="1" dirty="0">
                <a:latin typeface="Book Antiqua" panose="02040602050305030304" pitchFamily="18" charset="0"/>
              </a:rPr>
              <a:t>ДИВ ЈОЈ ЈЕ </a:t>
            </a:r>
            <a:r>
              <a:rPr lang="ru-RU" sz="3600" b="1" dirty="0">
                <a:latin typeface="Book Antiqua" panose="02040602050305030304" pitchFamily="18" charset="0"/>
              </a:rPr>
              <a:t>ИСПУЊАВАО СВАКУ, МА И НАЈМАЊУ ЖЕЉУ: ДОНЕО ЈОЈ ЈЕ ВОЛАРИЦУ И ЗВЕЗДУ ДАНИЦУ, СКИНУО МЕСЕЦ С НЕБА, СКРЕНУО ЈЕ ПУТ ЗЛАТНИМ КОЧИЈАМА У КОЈИМА СЕ СУНЦЕ СВАКО ЈУТРО ИЗВОЗИЛО…</a:t>
            </a:r>
          </a:p>
          <a:p>
            <a:pPr marL="0" indent="0" algn="ctr">
              <a:buNone/>
            </a:pPr>
            <a:r>
              <a:rPr lang="ru-RU" sz="3600" b="1" dirty="0">
                <a:latin typeface="Book Antiqua" panose="02040602050305030304" pitchFamily="18" charset="0"/>
              </a:rPr>
              <a:t>...</a:t>
            </a:r>
          </a:p>
          <a:p>
            <a:pPr marL="0" indent="0" algn="ctr">
              <a:buNone/>
            </a:pPr>
            <a:r>
              <a:rPr lang="ru-RU" sz="3600" b="1" dirty="0">
                <a:latin typeface="Book Antiqua" panose="02040602050305030304" pitchFamily="18" charset="0"/>
              </a:rPr>
              <a:t>ТО ЈЕ ВИШЕ СХВАТАЛА КОЛИКО ЈЕ ОХОЛА И БЕЗОБЗИРНА БИЛА. СВАКУ БИ НОЋ, ДОК БИ ПРЕУМОРНА ПАДАЛА У САН, МОЛИЛА БОГОВЕ НЕБА ДА ОСЛОБОДЕ ВОЛАРИЦУ И ЗВЕЗДУ ДАНИЦУ, ВРАТЕ МЕСЕЦ НА СРЕБРНЕ ДВОРЕ, ИСПРАВЕ ПУТАЊУ ВАТРЕНИХ КОЧИЈА.</a:t>
            </a:r>
          </a:p>
        </p:txBody>
      </p:sp>
    </p:spTree>
    <p:extLst>
      <p:ext uri="{BB962C8B-B14F-4D97-AF65-F5344CB8AC3E}">
        <p14:creationId xmlns:p14="http://schemas.microsoft.com/office/powerpoint/2010/main" val="2931310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34B91-7EE8-89CF-8246-20A1C0D96CF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258C6E6-AB9A-90D3-1070-49DC4AAD70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5294" y="0"/>
            <a:ext cx="4301411" cy="6898749"/>
          </a:xfrm>
        </p:spPr>
      </p:pic>
    </p:spTree>
    <p:extLst>
      <p:ext uri="{BB962C8B-B14F-4D97-AF65-F5344CB8AC3E}">
        <p14:creationId xmlns:p14="http://schemas.microsoft.com/office/powerpoint/2010/main" val="2150279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1CB66-3F54-BDB2-76F6-AED287A03B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4C30D9-898A-AB97-79F6-7B127FBB4C3A}"/>
              </a:ext>
            </a:extLst>
          </p:cNvPr>
          <p:cNvSpPr>
            <a:spLocks noGrp="1"/>
          </p:cNvSpPr>
          <p:nvPr>
            <p:ph idx="1"/>
          </p:nvPr>
        </p:nvSpPr>
        <p:spPr>
          <a:xfrm>
            <a:off x="0" y="0"/>
            <a:ext cx="12192000" cy="6858000"/>
          </a:xfrm>
        </p:spPr>
        <p:style>
          <a:lnRef idx="3">
            <a:schemeClr val="lt1"/>
          </a:lnRef>
          <a:fillRef idx="1">
            <a:schemeClr val="accent4"/>
          </a:fillRef>
          <a:effectRef idx="1">
            <a:schemeClr val="accent4"/>
          </a:effectRef>
          <a:fontRef idx="minor">
            <a:schemeClr val="lt1"/>
          </a:fontRef>
        </p:style>
        <p:txBody>
          <a:bodyPr>
            <a:normAutofit/>
          </a:bodyPr>
          <a:lstStyle/>
          <a:p>
            <a:pPr marL="0" indent="0" algn="ctr">
              <a:buNone/>
            </a:pPr>
            <a:r>
              <a:rPr lang="ru-RU" sz="3600" b="1" dirty="0">
                <a:latin typeface="Book Antiqua" panose="02040602050305030304" pitchFamily="18" charset="0"/>
              </a:rPr>
              <a:t>АЛА</a:t>
            </a:r>
          </a:p>
          <a:p>
            <a:pPr marL="0" indent="0" algn="ctr">
              <a:buNone/>
            </a:pPr>
            <a:endParaRPr lang="ru-RU" sz="3600" b="1" dirty="0">
              <a:latin typeface="Book Antiqua" panose="02040602050305030304" pitchFamily="18" charset="0"/>
            </a:endParaRPr>
          </a:p>
          <a:p>
            <a:pPr marL="0" indent="0" algn="ctr">
              <a:buNone/>
            </a:pPr>
            <a:endParaRPr lang="ru-RU" sz="3600" b="1" dirty="0">
              <a:latin typeface="Book Antiqua" panose="02040602050305030304" pitchFamily="18" charset="0"/>
            </a:endParaRPr>
          </a:p>
          <a:p>
            <a:pPr marL="0" indent="0" algn="ctr">
              <a:buNone/>
            </a:pPr>
            <a:r>
              <a:rPr lang="ru-RU" sz="3600" b="1" dirty="0">
                <a:latin typeface="Book Antiqua" panose="02040602050305030304" pitchFamily="18" charset="0"/>
              </a:rPr>
              <a:t>ШУШКА СЕ ЧАК ДА ЈЕ, НЕКОМ ДРУГОМ ПРИЛИКОМ, ЛЕТЕЛА ТОЛИКО ВИСОКО ДА ЈЕ УГРИЗЛА И САМО СУНЦЕ. КАЖУ, А НИСАМ ДОВОЉНО МОЋНА ДА ТО ПРОВЕРИМ, ДА ЈОЈ СЕ УКУС СУНЧЕВИХ ЗРАКА ТОЛИКО ДОПАО ДА ГА ОТАД СТАЛНО НАПАДА – ОТУДА ОНЕ СИЛНЕ ПЕГЕ ПО ЊЕМУ: ТРАГОВИ АЛИНИХ ОШТРИХ ЗУБА!</a:t>
            </a:r>
            <a:endParaRPr lang="en-US" sz="3600" b="1" dirty="0">
              <a:latin typeface="Book Antiqua" panose="02040602050305030304" pitchFamily="18" charset="0"/>
            </a:endParaRPr>
          </a:p>
        </p:txBody>
      </p:sp>
    </p:spTree>
    <p:extLst>
      <p:ext uri="{BB962C8B-B14F-4D97-AF65-F5344CB8AC3E}">
        <p14:creationId xmlns:p14="http://schemas.microsoft.com/office/powerpoint/2010/main" val="4175784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315C4-F6B4-3869-0A30-D1391BB5C57E}"/>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08EC2721-1AB9-FECA-BC2C-40D2E1C5E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Content Placeholder 8">
            <a:extLst>
              <a:ext uri="{FF2B5EF4-FFF2-40B4-BE49-F238E27FC236}">
                <a16:creationId xmlns:a16="http://schemas.microsoft.com/office/drawing/2014/main" id="{7353B546-609A-F31D-4D13-242E262CE5B2}"/>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54139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BB34A-828E-CFDD-27EE-83646DB47F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E44DAD-8118-2B1A-4A88-519AD2051F6A}"/>
              </a:ext>
            </a:extLst>
          </p:cNvPr>
          <p:cNvSpPr>
            <a:spLocks noGrp="1"/>
          </p:cNvSpPr>
          <p:nvPr>
            <p:ph idx="1"/>
          </p:nvPr>
        </p:nvSpPr>
        <p:spPr>
          <a:xfrm>
            <a:off x="0" y="0"/>
            <a:ext cx="12192000" cy="6858000"/>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0" indent="0" algn="ctr">
              <a:buNone/>
            </a:pPr>
            <a:r>
              <a:rPr lang="sr-Cyrl-RS" sz="3600" b="1" dirty="0">
                <a:latin typeface="Book Antiqua" panose="02040602050305030304" pitchFamily="18" charset="0"/>
              </a:rPr>
              <a:t>ОБЛАК</a:t>
            </a:r>
          </a:p>
          <a:p>
            <a:pPr marL="0" indent="0" algn="ctr">
              <a:buNone/>
            </a:pPr>
            <a:r>
              <a:rPr lang="ru-RU" sz="3600" b="1" dirty="0">
                <a:latin typeface="Book Antiqua" panose="02040602050305030304" pitchFamily="18" charset="0"/>
              </a:rPr>
              <a:t>СКУПИШЕ СЕ ОБЛАЦИ НА НЕБУ: ПРВИ СЕ ТИХО И БЕЗ БУКЕ СПУСТИО НОЋНИ СВЕТЛЕЋИ ОБЛАК, КАКО И ПРИЛИЧИ НАЈСТАРИЈЕМ, ПОТОМ ЈЕ ПРИСТИГАО, ДОБРАНО ЗАДИХАН ЦИРУС</a:t>
            </a:r>
            <a:r>
              <a:rPr lang="sr-Latn-RS" sz="3600" b="1" dirty="0">
                <a:latin typeface="Book Antiqua" panose="02040602050305030304" pitchFamily="18" charset="0"/>
              </a:rPr>
              <a:t>…</a:t>
            </a:r>
            <a:r>
              <a:rPr lang="ru-RU" sz="3600" b="1" dirty="0">
                <a:latin typeface="Book Antiqua" panose="02040602050305030304" pitchFamily="18" charset="0"/>
              </a:rPr>
              <a:t> ТЕ ЈЕ НАЈЗАД ПРЕКО СВЕТА ПРИСПЕО И СТРАТУС, КОЈИ СЕ, ИАКО НАМРГОЂЕН ПРЕКО СВАКЕ МЕРЕ, ИПАК ОДАЗВАО ПОЗИВУ…</a:t>
            </a:r>
            <a:r>
              <a:rPr lang="sr-Latn-RS" sz="3600" b="1" dirty="0">
                <a:latin typeface="Book Antiqua" panose="02040602050305030304" pitchFamily="18" charset="0"/>
              </a:rPr>
              <a:t> </a:t>
            </a:r>
            <a:r>
              <a:rPr lang="ru-RU" sz="3600" b="1" dirty="0">
                <a:latin typeface="Book Antiqua" panose="02040602050305030304" pitchFamily="18" charset="0"/>
              </a:rPr>
              <a:t>СКУПИВШИ СЕ ТАКО НА ЈЕДНОМ МЕСТУ, ОВАЈ НЕОБИЧНИ САБОР ОДЛУЧИ ДА, ДОДАВШИ ТРУН ЈУТАРЊЕ РУМЕНИ, РАСПОЈАСАНУ СВЕТЛОСТ ДАНА И КАП ТАМНЕ НОЋИ, СТВОРИ БИЋА КОЈА ЋЕ НОСИТИ КАРАКТЕРИСТИКЕ СВАКОГ ОД ЊИХ: РУМЕНЕ ОБРАЗЕ, СВЕТЛУ ПУТ И ОЧИ ТАМНЕ ПОПУТ НОЋИ.</a:t>
            </a:r>
          </a:p>
          <a:p>
            <a:pPr marL="0" indent="0" algn="ctr">
              <a:buNone/>
            </a:pPr>
            <a:endParaRPr lang="sr-Cyrl-RS" sz="3600" b="1" dirty="0">
              <a:latin typeface="Book Antiqua" panose="02040602050305030304" pitchFamily="18" charset="0"/>
            </a:endParaRPr>
          </a:p>
          <a:p>
            <a:pPr marL="0" indent="0" algn="ctr">
              <a:buNone/>
            </a:pPr>
            <a:endParaRPr lang="en-US" sz="3600" b="1" dirty="0">
              <a:latin typeface="Book Antiqua" panose="02040602050305030304" pitchFamily="18" charset="0"/>
            </a:endParaRPr>
          </a:p>
        </p:txBody>
      </p:sp>
    </p:spTree>
    <p:extLst>
      <p:ext uri="{BB962C8B-B14F-4D97-AF65-F5344CB8AC3E}">
        <p14:creationId xmlns:p14="http://schemas.microsoft.com/office/powerpoint/2010/main" val="3898696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7968-231E-AF55-B78F-84371FAE03BB}"/>
              </a:ext>
            </a:extLst>
          </p:cNvPr>
          <p:cNvSpPr>
            <a:spLocks noGrp="1"/>
          </p:cNvSpPr>
          <p:nvPr>
            <p:ph type="title"/>
          </p:nvPr>
        </p:nvSpPr>
        <p:spPr>
          <a:xfrm>
            <a:off x="4541230" y="0"/>
            <a:ext cx="7650769" cy="6857999"/>
          </a:xfrm>
        </p:spPr>
        <p:style>
          <a:lnRef idx="2">
            <a:schemeClr val="accent2">
              <a:shade val="15000"/>
            </a:schemeClr>
          </a:lnRef>
          <a:fillRef idx="1">
            <a:schemeClr val="accent2"/>
          </a:fillRef>
          <a:effectRef idx="0">
            <a:schemeClr val="accent2"/>
          </a:effectRef>
          <a:fontRef idx="minor">
            <a:schemeClr val="lt1"/>
          </a:fontRef>
        </p:style>
        <p:txBody>
          <a:bodyPr>
            <a:normAutofit/>
          </a:bodyPr>
          <a:lstStyle/>
          <a:p>
            <a:pPr algn="ctr"/>
            <a:r>
              <a:rPr lang="sr-Cyrl-RS" sz="3200" b="1" kern="0" dirty="0">
                <a:effectLst/>
                <a:latin typeface="Book Antiqua" panose="02040602050305030304" pitchFamily="18" charset="0"/>
                <a:ea typeface="Times New Roman" panose="02020603050405020304" pitchFamily="18" charset="0"/>
                <a:cs typeface="Times New Roman" panose="02020603050405020304" pitchFamily="18" charset="0"/>
              </a:rPr>
              <a:t>У „РЕЧНИКУ СЛОВЕНСКЕ МИТОЛОГИЈЕ“ ПРОМИШЉАЛА САМ О ВАСКОЛИКОМ СВЕМИРУ – КАКО ЈЕ И ИЗ ЧЕГА НАСТАО, КАКО ЈЕ И ЗАШТО ДОБИО ДАНАШЊИ ИЗГЛЕД, ЧИМЕ ЈЕ И КИМЕ СВЕ НАСЕЉЕН…</a:t>
            </a:r>
            <a:br>
              <a:rPr lang="sr-Cyrl-RS" sz="3200" b="1" kern="0" dirty="0">
                <a:effectLst/>
                <a:latin typeface="Book Antiqua" panose="02040602050305030304" pitchFamily="18" charset="0"/>
                <a:ea typeface="Times New Roman" panose="02020603050405020304" pitchFamily="18" charset="0"/>
                <a:cs typeface="Times New Roman" panose="02020603050405020304" pitchFamily="18" charset="0"/>
              </a:rPr>
            </a:br>
            <a:r>
              <a:rPr lang="sr-Cyrl-RS" sz="3200" b="1" kern="0" dirty="0">
                <a:effectLst/>
                <a:latin typeface="Book Antiqua" panose="02040602050305030304" pitchFamily="18" charset="0"/>
                <a:ea typeface="Times New Roman" panose="02020603050405020304" pitchFamily="18" charset="0"/>
                <a:cs typeface="Times New Roman" panose="02020603050405020304" pitchFamily="18" charset="0"/>
              </a:rPr>
              <a:t>КО СЕ ЈОШ ПОРЕД БОГОВА, УСУДИО ДА СТВАРА И ОБЛИКУЈЕ СВЕТ (ВИЛЕ И ВИЛЕЊАЦИ, ВЕШТИЦЕ, САМЕ ЗВЕЗДЕ) И КАКО ЈЕ У ТОМ ЧИНУ ПРОШАО – СВЕ СУ ТО ПИТАЊА НА КОЈА САМ ДАЛА ОДГОВОРЕ У ОВОЈ КЊИЗИ.</a:t>
            </a:r>
            <a:endParaRPr lang="en-US" sz="3200" b="1" dirty="0"/>
          </a:p>
        </p:txBody>
      </p:sp>
      <p:pic>
        <p:nvPicPr>
          <p:cNvPr id="5" name="Content Placeholder 4">
            <a:extLst>
              <a:ext uri="{FF2B5EF4-FFF2-40B4-BE49-F238E27FC236}">
                <a16:creationId xmlns:a16="http://schemas.microsoft.com/office/drawing/2014/main" id="{641AE5A8-11DB-0075-E86B-EC82FCA11F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223"/>
            <a:ext cx="4541231" cy="6870446"/>
          </a:xfrm>
        </p:spPr>
        <p:style>
          <a:lnRef idx="2">
            <a:schemeClr val="accent2">
              <a:shade val="15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2839649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E6C4D-33C6-6128-8A59-A43B11410D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F8995D-68DC-DFB9-F30E-CF31C1A1C814}"/>
              </a:ext>
            </a:extLst>
          </p:cNvPr>
          <p:cNvSpPr>
            <a:spLocks noGrp="1"/>
          </p:cNvSpPr>
          <p:nvPr>
            <p:ph idx="1"/>
          </p:nvPr>
        </p:nvSpPr>
        <p:spPr>
          <a:xfrm>
            <a:off x="0" y="0"/>
            <a:ext cx="12192000" cy="6858000"/>
          </a:xfrm>
        </p:spPr>
        <p:style>
          <a:lnRef idx="2">
            <a:schemeClr val="accent6">
              <a:shade val="15000"/>
            </a:schemeClr>
          </a:lnRef>
          <a:fillRef idx="1">
            <a:schemeClr val="accent6"/>
          </a:fillRef>
          <a:effectRef idx="0">
            <a:schemeClr val="accent6"/>
          </a:effectRef>
          <a:fontRef idx="minor">
            <a:schemeClr val="lt1"/>
          </a:fontRef>
        </p:style>
        <p:txBody>
          <a:bodyPr>
            <a:normAutofit/>
          </a:bodyPr>
          <a:lstStyle/>
          <a:p>
            <a:pPr marL="0" indent="0" algn="ctr">
              <a:buNone/>
            </a:pPr>
            <a:endParaRPr lang="sr-Cyrl-RS" sz="4800" b="1" dirty="0">
              <a:latin typeface="Book Antiqua" panose="02040602050305030304" pitchFamily="18" charset="0"/>
            </a:endParaRPr>
          </a:p>
          <a:p>
            <a:pPr marL="0" indent="0" algn="ctr">
              <a:buNone/>
            </a:pPr>
            <a:endParaRPr lang="sr-Cyrl-RS" sz="4800" b="1" dirty="0">
              <a:latin typeface="Book Antiqua" panose="02040602050305030304" pitchFamily="18" charset="0"/>
            </a:endParaRPr>
          </a:p>
          <a:p>
            <a:pPr marL="0" indent="0" algn="ctr">
              <a:buNone/>
            </a:pPr>
            <a:endParaRPr lang="sr-Cyrl-RS" sz="4800" b="1" dirty="0">
              <a:latin typeface="Book Antiqua" panose="02040602050305030304" pitchFamily="18" charset="0"/>
            </a:endParaRPr>
          </a:p>
          <a:p>
            <a:pPr marL="0" indent="0" algn="ctr">
              <a:buNone/>
            </a:pPr>
            <a:endParaRPr lang="sr-Cyrl-RS" sz="4800" b="1" dirty="0">
              <a:latin typeface="Book Antiqua" panose="02040602050305030304" pitchFamily="18" charset="0"/>
            </a:endParaRPr>
          </a:p>
          <a:p>
            <a:pPr marL="0" indent="0" algn="ctr">
              <a:buNone/>
            </a:pPr>
            <a:r>
              <a:rPr lang="sr-Cyrl-RS" sz="4800" b="1" dirty="0">
                <a:latin typeface="Book Antiqua" panose="02040602050305030304" pitchFamily="18" charset="0"/>
              </a:rPr>
              <a:t>ХВАЛА НА ПАЖЊИ</a:t>
            </a:r>
            <a:endParaRPr lang="en-US" sz="4800" b="1" dirty="0">
              <a:latin typeface="Book Antiqua" panose="02040602050305030304" pitchFamily="18" charset="0"/>
            </a:endParaRPr>
          </a:p>
        </p:txBody>
      </p:sp>
    </p:spTree>
    <p:extLst>
      <p:ext uri="{BB962C8B-B14F-4D97-AF65-F5344CB8AC3E}">
        <p14:creationId xmlns:p14="http://schemas.microsoft.com/office/powerpoint/2010/main" val="2292672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BDD3-F382-2CD6-5779-A42740066ACE}"/>
              </a:ext>
            </a:extLst>
          </p:cNvPr>
          <p:cNvSpPr>
            <a:spLocks noGrp="1"/>
          </p:cNvSpPr>
          <p:nvPr>
            <p:ph type="title"/>
          </p:nvPr>
        </p:nvSpPr>
        <p:spPr>
          <a:xfrm>
            <a:off x="6960638" y="365125"/>
            <a:ext cx="4758612" cy="6166304"/>
          </a:xfrm>
        </p:spPr>
        <p:txBody>
          <a:bodyPr/>
          <a:lstStyle/>
          <a:p>
            <a:pPr algn="ctr"/>
            <a:r>
              <a:rPr lang="sr-Cyrl-RS" b="1" dirty="0">
                <a:solidFill>
                  <a:schemeClr val="accent2">
                    <a:lumMod val="75000"/>
                  </a:schemeClr>
                </a:solidFill>
                <a:latin typeface="Book Antiqua" panose="02040602050305030304" pitchFamily="18" charset="0"/>
              </a:rPr>
              <a:t>СВЕ ИЛУСТРАЦИЈЕ У КЊИГАМА РАДИЛА ЈЕ МАРИЦА КИЦУШИЋ</a:t>
            </a:r>
            <a:endParaRPr lang="en-US" b="1" dirty="0">
              <a:solidFill>
                <a:schemeClr val="accent2">
                  <a:lumMod val="75000"/>
                </a:schemeClr>
              </a:solidFill>
              <a:latin typeface="Book Antiqua" panose="02040602050305030304" pitchFamily="18" charset="0"/>
            </a:endParaRPr>
          </a:p>
        </p:txBody>
      </p:sp>
      <p:pic>
        <p:nvPicPr>
          <p:cNvPr id="5" name="Content Placeholder 4">
            <a:extLst>
              <a:ext uri="{FF2B5EF4-FFF2-40B4-BE49-F238E27FC236}">
                <a16:creationId xmlns:a16="http://schemas.microsoft.com/office/drawing/2014/main" id="{ABD69D19-5927-0ABE-B970-98E722E19D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9071" y="0"/>
            <a:ext cx="4352982" cy="6858000"/>
          </a:xfrm>
        </p:spPr>
      </p:pic>
    </p:spTree>
    <p:extLst>
      <p:ext uri="{BB962C8B-B14F-4D97-AF65-F5344CB8AC3E}">
        <p14:creationId xmlns:p14="http://schemas.microsoft.com/office/powerpoint/2010/main" val="324635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4BC25-E38B-B604-14BB-5712ACE83ED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B11E4A-4380-4088-1057-294B70235777}"/>
              </a:ext>
            </a:extLst>
          </p:cNvPr>
          <p:cNvSpPr>
            <a:spLocks noGrp="1"/>
          </p:cNvSpPr>
          <p:nvPr>
            <p:ph idx="1"/>
          </p:nvPr>
        </p:nvSpPr>
        <p:spPr>
          <a:xfrm>
            <a:off x="0" y="0"/>
            <a:ext cx="12192000" cy="6858000"/>
          </a:xfrm>
        </p:spPr>
        <p:style>
          <a:lnRef idx="1">
            <a:schemeClr val="accent2"/>
          </a:lnRef>
          <a:fillRef idx="2">
            <a:schemeClr val="accent2"/>
          </a:fillRef>
          <a:effectRef idx="1">
            <a:schemeClr val="accent2"/>
          </a:effectRef>
          <a:fontRef idx="minor">
            <a:schemeClr val="dk1"/>
          </a:fontRef>
        </p:style>
        <p:txBody>
          <a:bodyPr>
            <a:normAutofit/>
          </a:bodyPr>
          <a:lstStyle/>
          <a:p>
            <a:pPr marL="0" indent="0" algn="ctr">
              <a:buNone/>
            </a:pPr>
            <a:r>
              <a:rPr lang="sr-Cyrl-RS" sz="3600" b="1" dirty="0">
                <a:latin typeface="Book Antiqua" panose="02040602050305030304" pitchFamily="18" charset="0"/>
              </a:rPr>
              <a:t>ДАЖБОГ</a:t>
            </a:r>
          </a:p>
          <a:p>
            <a:pPr marL="0" indent="0" algn="ctr">
              <a:buNone/>
            </a:pPr>
            <a:endParaRPr lang="sr-Latn-RS" sz="3600" b="1" dirty="0">
              <a:latin typeface="Book Antiqua" panose="02040602050305030304" pitchFamily="18" charset="0"/>
            </a:endParaRPr>
          </a:p>
          <a:p>
            <a:pPr marL="0" indent="0" algn="ctr">
              <a:buNone/>
            </a:pPr>
            <a:endParaRPr lang="sr-Cyrl-RS" sz="3600" b="1" dirty="0">
              <a:latin typeface="Book Antiqua" panose="02040602050305030304" pitchFamily="18" charset="0"/>
            </a:endParaRPr>
          </a:p>
          <a:p>
            <a:pPr marL="0" indent="0" algn="ctr">
              <a:buNone/>
            </a:pPr>
            <a:r>
              <a:rPr lang="ru-RU" sz="3600" b="1" dirty="0">
                <a:latin typeface="Book Antiqua" panose="02040602050305030304" pitchFamily="18" charset="0"/>
              </a:rPr>
              <a:t>КАКО САМ ПРАРОДИТЕЉ НЕБА – ПУСТИМО ЈУТРОБОГА И ЊЕГОВЕ НАИВНЕ ТВРДЊЕ! – ТАКО САМ НАЈПРЕ СТВОРИО МРАК, А ИЗ ЊЕГА СЕ, ИЗ МОГ ОСМЕХА ТАЧНИЈЕ, СВЕТЛОСТ ПРОСУЛА НЕБОМ ПОПУТ БИСЕРНЕ НИСКЕ ЗУБА – ЉУДИ ИХ ЗВЕЗДАМА ЗОВУ.</a:t>
            </a:r>
            <a:endParaRPr lang="en-US" sz="3600" b="1" dirty="0">
              <a:latin typeface="Book Antiqua" panose="02040602050305030304" pitchFamily="18" charset="0"/>
            </a:endParaRPr>
          </a:p>
        </p:txBody>
      </p:sp>
    </p:spTree>
    <p:extLst>
      <p:ext uri="{BB962C8B-B14F-4D97-AF65-F5344CB8AC3E}">
        <p14:creationId xmlns:p14="http://schemas.microsoft.com/office/powerpoint/2010/main" val="1410082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B0A71-4A1B-CF33-F46E-C7B59E8C80F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9C34476-32B1-2B78-52FC-9A6D51658D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69307" y="0"/>
            <a:ext cx="3984432" cy="6852165"/>
          </a:xfrm>
        </p:spPr>
      </p:pic>
    </p:spTree>
    <p:extLst>
      <p:ext uri="{BB962C8B-B14F-4D97-AF65-F5344CB8AC3E}">
        <p14:creationId xmlns:p14="http://schemas.microsoft.com/office/powerpoint/2010/main" val="314138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93CB9-4B98-57F7-FEC6-7B9CAF8520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1E97B0-89AE-2732-9C48-76A724B22A15}"/>
              </a:ext>
            </a:extLst>
          </p:cNvPr>
          <p:cNvSpPr>
            <a:spLocks noGrp="1"/>
          </p:cNvSpPr>
          <p:nvPr>
            <p:ph idx="1"/>
          </p:nvPr>
        </p:nvSpPr>
        <p:spPr>
          <a:xfrm>
            <a:off x="0" y="0"/>
            <a:ext cx="12192000" cy="6858000"/>
          </a:xfrm>
        </p:spPr>
        <p:style>
          <a:lnRef idx="1">
            <a:schemeClr val="accent6"/>
          </a:lnRef>
          <a:fillRef idx="2">
            <a:schemeClr val="accent6"/>
          </a:fillRef>
          <a:effectRef idx="1">
            <a:schemeClr val="accent6"/>
          </a:effectRef>
          <a:fontRef idx="minor">
            <a:schemeClr val="dk1"/>
          </a:fontRef>
        </p:style>
        <p:txBody>
          <a:bodyPr>
            <a:normAutofit/>
          </a:bodyPr>
          <a:lstStyle/>
          <a:p>
            <a:pPr marL="0" indent="0" algn="ctr">
              <a:buNone/>
            </a:pPr>
            <a:r>
              <a:rPr lang="sr-Cyrl-RS" sz="3600" b="1" dirty="0">
                <a:latin typeface="Book Antiqua" panose="02040602050305030304" pitchFamily="18" charset="0"/>
              </a:rPr>
              <a:t>ЗЕМЉА</a:t>
            </a:r>
          </a:p>
          <a:p>
            <a:pPr marL="0" indent="0" algn="ctr">
              <a:buNone/>
            </a:pPr>
            <a:endParaRPr lang="sr-Latn-RS" sz="3600" b="1" dirty="0">
              <a:latin typeface="Book Antiqua" panose="02040602050305030304" pitchFamily="18" charset="0"/>
            </a:endParaRPr>
          </a:p>
          <a:p>
            <a:pPr marL="0" indent="0" algn="ctr">
              <a:buNone/>
            </a:pPr>
            <a:endParaRPr lang="sr-Cyrl-RS" sz="3600" b="1" dirty="0">
              <a:latin typeface="Book Antiqua" panose="02040602050305030304" pitchFamily="18" charset="0"/>
            </a:endParaRPr>
          </a:p>
          <a:p>
            <a:pPr marL="0" indent="0" algn="ctr">
              <a:buNone/>
            </a:pPr>
            <a:r>
              <a:rPr lang="ru-RU" sz="3600" b="1" dirty="0">
                <a:latin typeface="Book Antiqua" panose="02040602050305030304" pitchFamily="18" charset="0"/>
              </a:rPr>
              <a:t>ПЛОВИЛО НЕБО БЕСПРЕГЛЕДНИМ КОСМОСОМ У ПОТРАЗИ ЗА САДРУГОМ. КРЕТАЛО СЕ ТРОМО И ЛЕЊО НЕСЛУЋЕНОМ ШИРИНОМ ВАСИОНЕ И НА СЕБЕ НАВЛАЧИЛО РАЗЛИЧИТО РУХО, КАКО ЈЕ КРОЗ КОЈУ ЗВЕЗДАНУ МАГЛИНУ ПРОЛАЗИЛО.</a:t>
            </a:r>
          </a:p>
          <a:p>
            <a:pPr marL="0" indent="0" algn="ctr">
              <a:buNone/>
            </a:pPr>
            <a:endParaRPr lang="ru-RU" sz="3600" b="1" dirty="0">
              <a:latin typeface="Book Antiqua" panose="02040602050305030304" pitchFamily="18" charset="0"/>
            </a:endParaRPr>
          </a:p>
          <a:p>
            <a:pPr marL="0" indent="0" algn="ctr">
              <a:buNone/>
            </a:pPr>
            <a:endParaRPr lang="en-US" sz="3600" b="1" dirty="0">
              <a:latin typeface="Book Antiqua" panose="02040602050305030304" pitchFamily="18" charset="0"/>
            </a:endParaRPr>
          </a:p>
        </p:txBody>
      </p:sp>
    </p:spTree>
    <p:extLst>
      <p:ext uri="{BB962C8B-B14F-4D97-AF65-F5344CB8AC3E}">
        <p14:creationId xmlns:p14="http://schemas.microsoft.com/office/powerpoint/2010/main" val="838257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6DBA-2ADA-454C-0D0A-413D97F3D28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FE62261-B841-63CB-6A8F-EC39B93A54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2701" y="0"/>
            <a:ext cx="4019699" cy="6863827"/>
          </a:xfrm>
        </p:spPr>
      </p:pic>
    </p:spTree>
    <p:extLst>
      <p:ext uri="{BB962C8B-B14F-4D97-AF65-F5344CB8AC3E}">
        <p14:creationId xmlns:p14="http://schemas.microsoft.com/office/powerpoint/2010/main" val="637908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A2D48-17D3-BD8A-03E4-520D1013A3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84B142-263A-FC52-8CD7-814B1E0BB96F}"/>
              </a:ext>
            </a:extLst>
          </p:cNvPr>
          <p:cNvSpPr>
            <a:spLocks noGrp="1"/>
          </p:cNvSpPr>
          <p:nvPr>
            <p:ph idx="1"/>
          </p:nvPr>
        </p:nvSpPr>
        <p:spPr>
          <a:xfrm>
            <a:off x="0" y="0"/>
            <a:ext cx="12192000" cy="6858000"/>
          </a:xfrm>
        </p:spPr>
        <p:style>
          <a:lnRef idx="1">
            <a:schemeClr val="accent4"/>
          </a:lnRef>
          <a:fillRef idx="2">
            <a:schemeClr val="accent4"/>
          </a:fillRef>
          <a:effectRef idx="1">
            <a:schemeClr val="accent4"/>
          </a:effectRef>
          <a:fontRef idx="minor">
            <a:schemeClr val="dk1"/>
          </a:fontRef>
        </p:style>
        <p:txBody>
          <a:bodyPr>
            <a:normAutofit/>
          </a:bodyPr>
          <a:lstStyle/>
          <a:p>
            <a:pPr marL="0" indent="0" algn="ctr">
              <a:buNone/>
            </a:pPr>
            <a:r>
              <a:rPr lang="sr-Cyrl-RS" sz="3600" b="1" dirty="0">
                <a:latin typeface="Book Antiqua" panose="02040602050305030304" pitchFamily="18" charset="0"/>
              </a:rPr>
              <a:t>НЕБЕСКА ТЕЛА</a:t>
            </a:r>
          </a:p>
          <a:p>
            <a:pPr marL="0" indent="0" algn="ctr">
              <a:buNone/>
            </a:pPr>
            <a:endParaRPr lang="sr-Cyrl-RS" sz="3600" b="1" dirty="0">
              <a:latin typeface="Book Antiqua" panose="02040602050305030304" pitchFamily="18" charset="0"/>
            </a:endParaRPr>
          </a:p>
          <a:p>
            <a:pPr marL="0" indent="0" algn="ctr">
              <a:buNone/>
            </a:pPr>
            <a:r>
              <a:rPr lang="ru-RU" sz="3600" b="1" dirty="0">
                <a:latin typeface="Book Antiqua" panose="02040602050305030304" pitchFamily="18" charset="0"/>
              </a:rPr>
              <a:t>КАДА ЈЕ </a:t>
            </a:r>
            <a:r>
              <a:rPr lang="sr-Latn-RS" sz="3600" b="1" dirty="0">
                <a:latin typeface="Book Antiqua" panose="02040602050305030304" pitchFamily="18" charset="0"/>
              </a:rPr>
              <a:t>(</a:t>
            </a:r>
            <a:r>
              <a:rPr lang="sr-Cyrl-RS" sz="3600" b="1" dirty="0">
                <a:latin typeface="Book Antiqua" panose="02040602050305030304" pitchFamily="18" charset="0"/>
              </a:rPr>
              <a:t>ЈУТРОБОГ</a:t>
            </a:r>
            <a:r>
              <a:rPr lang="sr-Latn-RS" sz="3600" b="1" dirty="0">
                <a:latin typeface="Book Antiqua" panose="02040602050305030304" pitchFamily="18" charset="0"/>
              </a:rPr>
              <a:t>) </a:t>
            </a:r>
            <a:r>
              <a:rPr lang="ru-RU" sz="3600" b="1" dirty="0">
                <a:latin typeface="Book Antiqua" panose="02040602050305030304" pitchFamily="18" charset="0"/>
              </a:rPr>
              <a:t>ОДЛУЧИО ДА ОБЛИКУЈЕ СВЕТ, И КАДА ЈЕ ОД СВЕТЛОГ ОКА НАЧИНИО ДАН А ОД ТАМНОГ ОКА СТВОРИО НОЋ, ДОСЕТИО СЕ ТЕ ЈЕ, КАКО БИ ИХ ЈОШ ЛЕПШЕ УРЕДИО, ПОСТАВИО ДВЕ ТАЧКЕ ПОВРХ СВАКОГ ОД ЊИХ, ТЕ ЈЕ ТАКО, ПО ДАНУ НАСТАЛО СУНЦЕ, ДОК СЕ ПО НОЋИ РОДИО МЕСЕЦ. САМ ПОГЛЕД МУ ЈЕ БИО ТАКО ИСКРИЧАВ ДА СУ ОД СИЛНИХ ИСКРИЦА КОЈЕ СУ МУ ИЗ ОЧИЈУ ИСПАДАЛЕ КАД ГОД БИ ОКРЕТАО ГЛАВУ, НАСТАЛЕ СВЕ ЗВЕЗДЕ НА НЕБУ.</a:t>
            </a:r>
            <a:endParaRPr lang="en-US" sz="3600" b="1" dirty="0">
              <a:latin typeface="Book Antiqua" panose="02040602050305030304" pitchFamily="18" charset="0"/>
            </a:endParaRPr>
          </a:p>
        </p:txBody>
      </p:sp>
    </p:spTree>
    <p:extLst>
      <p:ext uri="{BB962C8B-B14F-4D97-AF65-F5344CB8AC3E}">
        <p14:creationId xmlns:p14="http://schemas.microsoft.com/office/powerpoint/2010/main" val="3096014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1215</Words>
  <Application>Microsoft Office PowerPoint</Application>
  <PresentationFormat>Widescreen</PresentationFormat>
  <Paragraphs>61</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Book Antiqua</vt:lpstr>
      <vt:lpstr>Calibri</vt:lpstr>
      <vt:lpstr>Calibri Light</vt:lpstr>
      <vt:lpstr>Office Theme</vt:lpstr>
      <vt:lpstr>PowerPoint Presentation</vt:lpstr>
      <vt:lpstr>PowerPoint Presentation</vt:lpstr>
      <vt:lpstr>У „РЕЧНИКУ СЛОВЕНСКЕ МИТОЛОГИЈЕ“ ПРОМИШЉАЛА САМ О ВАСКОЛИКОМ СВЕМИРУ – КАКО ЈЕ И ИЗ ЧЕГА НАСТАО, КАКО ЈЕ И ЗАШТО ДОБИО ДАНАШЊИ ИЗГЛЕД, ЧИМЕ ЈЕ И КИМЕ СВЕ НАСЕЉЕН… КО СЕ ЈОШ ПОРЕД БОГОВА, УСУДИО ДА СТВАРА И ОБЛИКУЈЕ СВЕТ (ВИЛЕ И ВИЛЕЊАЦИ, ВЕШТИЦЕ, САМЕ ЗВЕЗДЕ) И КАКО ЈЕ У ТОМ ЧИНУ ПРОШАО – СВЕ СУ ТО ПИТАЊА НА КОЈА САМ ДАЛА ОДГОВОРЕ У ОВОЈ КЊИЗИ.</vt:lpstr>
      <vt:lpstr>СВЕ ИЛУСТРАЦИЈЕ У КЊИГАМА РАДИЛА ЈЕ МАРИЦА КИЦУШИЋ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„РЕЧНИК СРПСКИХ МИТОЛОШКИХ БИЋА“ ДАЛЕКО МАЊЕ ОБРАЂУЈЕ НЕБЕСКЕ СФЕРЕ И НЕБЕСКА ТЕЛА, ПА ОПЕТ СЕ У ПОНЕКОЈ ПРИЧИЦИ ПОТКРАО КОЈИ КОМАДИЋ СВЕМИРА, КОЈА ЗВЕЗДА – ДАНИЦА, НЕБЕСКО ТЕЛО – МЕСЕЦ, ИЛИ ОБЛАК – НОЋНИ СВЕТЛЕЋИ ОБЛАК. ЧИМЕ СЕ ЖИТЕЉИ НЕБА БАВЕ, КАКО ЖИВЕ, СТРАДАЈУ ЛИ, ИМАЈУ ЛИ ПРИРОДНИХ НЕПРИЈАТЕЉА, КО ВАТРЕНИМ КОЧИЈАМА УПРАВЉА И КАКО, ДА ЛИ СЕ ЈОШ НЕКО ПОРЕД БОГОВА БАВИ СТВАРАЊЕМ ЖИВОГ СВЕТА (ОБЛАЦИ И ВИЛЕ, САМА ВАТРА, МАГИЈА И ЧОВЕК) – САМО СУ НЕКА ОД ПИТАЊА КОЈИМА САМ СЕ, СКРОМНО, У ОВИМ ПРИЧАМА И ОВОМ РЕЧНИКУ БАВИЛА.</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Tamara</dc:creator>
  <cp:lastModifiedBy>Tamara</cp:lastModifiedBy>
  <cp:revision>14</cp:revision>
  <dcterms:created xsi:type="dcterms:W3CDTF">2025-04-18T18:32:29Z</dcterms:created>
  <dcterms:modified xsi:type="dcterms:W3CDTF">2025-04-24T23:46:28Z</dcterms:modified>
</cp:coreProperties>
</file>