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63BB-BE07-49FB-BC4A-D8071BB66DB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12F4-BDD2-44AB-9866-A1B3BAB2A2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Izgradnja opservatorije adaptacijom postojećih stambenih objekata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Jaroslav Francisti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`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 (3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.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On-screen Show (4:3)</PresentationFormat>
  <Paragraphs>2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Izgradnja opservatorije adaptacijom postojećih stambenih objekata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Izgradnja opservatorije adaptacijom postojećih stambenih objekata</dc:title>
  <dc:creator>Asus</dc:creator>
  <cp:lastModifiedBy>Asus</cp:lastModifiedBy>
  <cp:revision>1</cp:revision>
  <dcterms:created xsi:type="dcterms:W3CDTF">2017-04-19T09:27:44Z</dcterms:created>
  <dcterms:modified xsi:type="dcterms:W3CDTF">2017-04-19T09:29:46Z</dcterms:modified>
</cp:coreProperties>
</file>