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8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8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7DCB-27CF-4A48-9B15-0F13A512701D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F4DE-03CC-4F93-A179-D1F8BB06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047"/>
            <a:ext cx="6858000" cy="4899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999227"/>
            <a:ext cx="5829300" cy="949768"/>
          </a:xfrm>
        </p:spPr>
        <p:txBody>
          <a:bodyPr>
            <a:normAutofit/>
          </a:bodyPr>
          <a:lstStyle/>
          <a:p>
            <a:r>
              <a:rPr lang="sr-Cyrl-RS" sz="5399" b="1" dirty="0">
                <a:solidFill>
                  <a:schemeClr val="bg1"/>
                </a:solidFill>
              </a:rPr>
              <a:t>Аристарх са Самоса</a:t>
            </a:r>
            <a:endParaRPr lang="en-US" sz="5399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3948996"/>
            <a:ext cx="5143501" cy="612247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Покушај реконструкције изгубљене књиге о </a:t>
            </a:r>
            <a:r>
              <a:rPr lang="sr-Cyrl-RS" dirty="0" err="1" smtClean="0">
                <a:solidFill>
                  <a:schemeClr val="bg1"/>
                </a:solidFill>
              </a:rPr>
              <a:t>хелиоцентризму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674"/>
            <a:ext cx="6858000" cy="77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439"/>
            <a:ext cx="6858000" cy="77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90"/>
            <a:ext cx="68580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91"/>
            <a:ext cx="68580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982558"/>
            <a:ext cx="6964325" cy="78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988555"/>
            <a:ext cx="6883004" cy="7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971"/>
            <a:ext cx="6838823" cy="76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048"/>
            <a:ext cx="6858114" cy="77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499"/>
            <a:ext cx="68580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377"/>
            <a:ext cx="68580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0" y="6353"/>
            <a:ext cx="5641383" cy="98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90"/>
            <a:ext cx="68580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60"/>
            <a:ext cx="6938682" cy="7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72"/>
            <a:ext cx="6858000" cy="100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7" y="0"/>
            <a:ext cx="612127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5" y="1403497"/>
            <a:ext cx="6199405" cy="8502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36" y="202019"/>
            <a:ext cx="5932967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99" b="1" dirty="0" err="1"/>
              <a:t>Марин</a:t>
            </a:r>
            <a:r>
              <a:rPr lang="sr-Cyrl-RS" sz="2799" b="1" dirty="0"/>
              <a:t> </a:t>
            </a:r>
            <a:r>
              <a:rPr lang="sr-Cyrl-RS" sz="2799" b="1" dirty="0" err="1"/>
              <a:t>Мерсерн</a:t>
            </a:r>
            <a:r>
              <a:rPr lang="sr-Cyrl-RS" sz="2799" b="1" dirty="0"/>
              <a:t>: Нова открића у физици и астрономији, 1647, Париз.</a:t>
            </a:r>
            <a:endParaRPr lang="en-US" sz="2799" b="1" dirty="0"/>
          </a:p>
        </p:txBody>
      </p:sp>
    </p:spTree>
    <p:extLst>
      <p:ext uri="{BB962C8B-B14F-4D97-AF65-F5344CB8AC3E}">
        <p14:creationId xmlns:p14="http://schemas.microsoft.com/office/powerpoint/2010/main" val="24430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7" y="2786231"/>
            <a:ext cx="61211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800" dirty="0" smtClean="0"/>
              <a:t>Хвала вам на пажњи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683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471"/>
            <a:ext cx="6677246" cy="97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220"/>
            <a:ext cx="6858000" cy="52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00"/>
            <a:ext cx="6858000" cy="74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04"/>
            <a:ext cx="6858001" cy="76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868"/>
            <a:ext cx="6858000" cy="77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235</TotalTime>
  <Words>28</Words>
  <Application>Microsoft Office PowerPoint</Application>
  <PresentationFormat>A4 Paper (210x297 mm)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Аристарх са Самоса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Аристарх са Самоса</dc:title>
  <dc:creator>Milan Miljusevic</dc:creator>
  <cp:lastModifiedBy>Milan Miljusevic</cp:lastModifiedBy>
  <cp:revision>10</cp:revision>
  <dcterms:created xsi:type="dcterms:W3CDTF">2017-04-12T08:04:56Z</dcterms:created>
  <dcterms:modified xsi:type="dcterms:W3CDTF">2017-04-19T09:39:31Z</dcterms:modified>
</cp:coreProperties>
</file>