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j-lt"/>
        <a:ea typeface="+mj-ea"/>
        <a:cs typeface="+mj-cs"/>
        <a:sym typeface="Chalkboard"/>
      </a:defRPr>
    </a:lvl1pPr>
    <a:lvl2pPr indent="342900" algn="ctr" defTabSz="457200">
      <a:defRPr sz="4200">
        <a:solidFill>
          <a:srgbClr val="FFFFFF"/>
        </a:solidFill>
        <a:latin typeface="+mj-lt"/>
        <a:ea typeface="+mj-ea"/>
        <a:cs typeface="+mj-cs"/>
        <a:sym typeface="Chalkboard"/>
      </a:defRPr>
    </a:lvl2pPr>
    <a:lvl3pPr indent="685800" algn="ctr" defTabSz="457200">
      <a:defRPr sz="4200">
        <a:solidFill>
          <a:srgbClr val="FFFFFF"/>
        </a:solidFill>
        <a:latin typeface="+mj-lt"/>
        <a:ea typeface="+mj-ea"/>
        <a:cs typeface="+mj-cs"/>
        <a:sym typeface="Chalkboard"/>
      </a:defRPr>
    </a:lvl3pPr>
    <a:lvl4pPr indent="1028700" algn="ctr" defTabSz="457200">
      <a:defRPr sz="4200">
        <a:solidFill>
          <a:srgbClr val="FFFFFF"/>
        </a:solidFill>
        <a:latin typeface="+mj-lt"/>
        <a:ea typeface="+mj-ea"/>
        <a:cs typeface="+mj-cs"/>
        <a:sym typeface="Chalkboard"/>
      </a:defRPr>
    </a:lvl4pPr>
    <a:lvl5pPr indent="1371600" algn="ctr" defTabSz="457200">
      <a:defRPr sz="4200">
        <a:solidFill>
          <a:srgbClr val="FFFFFF"/>
        </a:solidFill>
        <a:latin typeface="+mj-lt"/>
        <a:ea typeface="+mj-ea"/>
        <a:cs typeface="+mj-cs"/>
        <a:sym typeface="Chalkboard"/>
      </a:defRPr>
    </a:lvl5pPr>
    <a:lvl6pPr indent="1714500" algn="ctr" defTabSz="457200">
      <a:defRPr sz="4200">
        <a:solidFill>
          <a:srgbClr val="FFFFFF"/>
        </a:solidFill>
        <a:latin typeface="+mj-lt"/>
        <a:ea typeface="+mj-ea"/>
        <a:cs typeface="+mj-cs"/>
        <a:sym typeface="Chalkboard"/>
      </a:defRPr>
    </a:lvl6pPr>
    <a:lvl7pPr indent="2057400" algn="ctr" defTabSz="457200">
      <a:defRPr sz="4200">
        <a:solidFill>
          <a:srgbClr val="FFFFFF"/>
        </a:solidFill>
        <a:latin typeface="+mj-lt"/>
        <a:ea typeface="+mj-ea"/>
        <a:cs typeface="+mj-cs"/>
        <a:sym typeface="Chalkboard"/>
      </a:defRPr>
    </a:lvl7pPr>
    <a:lvl8pPr indent="2400300" algn="ctr" defTabSz="457200">
      <a:defRPr sz="4200">
        <a:solidFill>
          <a:srgbClr val="FFFFFF"/>
        </a:solidFill>
        <a:latin typeface="+mj-lt"/>
        <a:ea typeface="+mj-ea"/>
        <a:cs typeface="+mj-cs"/>
        <a:sym typeface="Chalkboard"/>
      </a:defRPr>
    </a:lvl8pPr>
    <a:lvl9pPr indent="2743200" algn="ctr" defTabSz="457200">
      <a:defRPr sz="4200">
        <a:solidFill>
          <a:srgbClr val="FFFFFF"/>
        </a:solidFill>
        <a:latin typeface="+mj-lt"/>
        <a:ea typeface="+mj-ea"/>
        <a:cs typeface="+mj-cs"/>
        <a:sym typeface="Chalkboar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25400" cap="flat">
              <a:solidFill>
                <a:srgbClr val="808251"/>
              </a:solidFill>
              <a:prstDash val="solid"/>
              <a:miter lim="400000"/>
            </a:ln>
          </a:left>
          <a:right>
            <a:ln w="254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25400" cap="flat">
              <a:solidFill>
                <a:srgbClr val="808251"/>
              </a:solidFill>
              <a:prstDash val="solid"/>
              <a:miter lim="400000"/>
            </a:ln>
          </a:bottom>
          <a:insideH>
            <a:ln w="25400" cap="flat">
              <a:solidFill>
                <a:srgbClr val="808251"/>
              </a:solidFill>
              <a:prstDash val="solid"/>
              <a:miter lim="400000"/>
            </a:ln>
          </a:insideH>
          <a:insideV>
            <a:ln w="254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25400" cap="flat">
              <a:solidFill>
                <a:srgbClr val="808251"/>
              </a:solidFill>
              <a:prstDash val="solid"/>
              <a:miter lim="400000"/>
            </a:ln>
          </a:left>
          <a:right>
            <a:ln w="254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25400" cap="flat">
              <a:solidFill>
                <a:srgbClr val="808251"/>
              </a:solidFill>
              <a:prstDash val="solid"/>
              <a:miter lim="400000"/>
            </a:ln>
          </a:bottom>
          <a:insideH>
            <a:ln w="25400" cap="flat">
              <a:solidFill>
                <a:srgbClr val="808251"/>
              </a:solidFill>
              <a:prstDash val="solid"/>
              <a:miter lim="400000"/>
            </a:ln>
          </a:insideH>
          <a:insideV>
            <a:ln w="254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25400" cap="flat">
              <a:solidFill>
                <a:srgbClr val="808251"/>
              </a:solidFill>
              <a:prstDash val="solid"/>
              <a:miter lim="400000"/>
            </a:ln>
          </a:left>
          <a:right>
            <a:ln w="254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25400" cap="flat">
              <a:solidFill>
                <a:srgbClr val="808251"/>
              </a:solidFill>
              <a:prstDash val="solid"/>
              <a:miter lim="400000"/>
            </a:ln>
          </a:bottom>
          <a:insideH>
            <a:ln w="25400" cap="flat">
              <a:solidFill>
                <a:srgbClr val="808251"/>
              </a:solidFill>
              <a:prstDash val="solid"/>
              <a:miter lim="400000"/>
            </a:ln>
          </a:insideH>
          <a:insideV>
            <a:ln w="254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25400" cap="flat">
              <a:solidFill>
                <a:srgbClr val="808251"/>
              </a:solidFill>
              <a:prstDash val="solid"/>
              <a:miter lim="400000"/>
            </a:ln>
          </a:left>
          <a:right>
            <a:ln w="254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25400" cap="flat">
              <a:solidFill>
                <a:srgbClr val="808251"/>
              </a:solidFill>
              <a:prstDash val="solid"/>
              <a:miter lim="400000"/>
            </a:ln>
          </a:bottom>
          <a:insideH>
            <a:ln w="25400" cap="flat">
              <a:solidFill>
                <a:srgbClr val="808251"/>
              </a:solidFill>
              <a:prstDash val="solid"/>
              <a:miter lim="400000"/>
            </a:ln>
          </a:insideH>
          <a:insideV>
            <a:ln w="254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25400" cap="flat">
              <a:solidFill>
                <a:srgbClr val="808251"/>
              </a:solidFill>
              <a:prstDash val="solid"/>
              <a:miter lim="400000"/>
            </a:ln>
          </a:left>
          <a:right>
            <a:ln w="254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25400" cap="flat">
              <a:solidFill>
                <a:srgbClr val="808251"/>
              </a:solidFill>
              <a:prstDash val="solid"/>
              <a:miter lim="400000"/>
            </a:ln>
          </a:bottom>
          <a:insideH>
            <a:ln w="25400" cap="flat">
              <a:solidFill>
                <a:srgbClr val="808251"/>
              </a:solidFill>
              <a:prstDash val="solid"/>
              <a:miter lim="400000"/>
            </a:ln>
          </a:insideH>
          <a:insideV>
            <a:ln w="254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25400" cap="flat">
              <a:solidFill>
                <a:srgbClr val="808251"/>
              </a:solidFill>
              <a:prstDash val="solid"/>
              <a:miter lim="400000"/>
            </a:ln>
          </a:left>
          <a:right>
            <a:ln w="254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25400" cap="flat">
              <a:solidFill>
                <a:srgbClr val="808251"/>
              </a:solidFill>
              <a:prstDash val="solid"/>
              <a:miter lim="400000"/>
            </a:ln>
          </a:bottom>
          <a:insideH>
            <a:ln w="25400" cap="flat">
              <a:solidFill>
                <a:srgbClr val="808251"/>
              </a:solidFill>
              <a:prstDash val="solid"/>
              <a:miter lim="400000"/>
            </a:ln>
          </a:insideH>
          <a:insideV>
            <a:ln w="254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25400" cap="flat">
              <a:solidFill>
                <a:srgbClr val="808251"/>
              </a:solidFill>
              <a:prstDash val="solid"/>
              <a:miter lim="400000"/>
            </a:ln>
          </a:left>
          <a:right>
            <a:ln w="254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25400" cap="flat">
              <a:solidFill>
                <a:srgbClr val="808251"/>
              </a:solidFill>
              <a:prstDash val="solid"/>
              <a:miter lim="400000"/>
            </a:ln>
          </a:bottom>
          <a:insideH>
            <a:ln w="25400" cap="flat">
              <a:solidFill>
                <a:srgbClr val="808251"/>
              </a:solidFill>
              <a:prstDash val="solid"/>
              <a:miter lim="400000"/>
            </a:ln>
          </a:insideH>
          <a:insideV>
            <a:ln w="254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25400" cap="flat">
              <a:solidFill>
                <a:srgbClr val="808251"/>
              </a:solidFill>
              <a:prstDash val="solid"/>
              <a:miter lim="400000"/>
            </a:ln>
          </a:left>
          <a:right>
            <a:ln w="254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25400" cap="flat">
              <a:solidFill>
                <a:srgbClr val="808251"/>
              </a:solidFill>
              <a:prstDash val="solid"/>
              <a:miter lim="400000"/>
            </a:ln>
          </a:bottom>
          <a:insideH>
            <a:ln w="25400" cap="flat">
              <a:solidFill>
                <a:srgbClr val="808251"/>
              </a:solidFill>
              <a:prstDash val="solid"/>
              <a:miter lim="400000"/>
            </a:ln>
          </a:insideH>
          <a:insideV>
            <a:ln w="254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6CBB8FF1-D9AA-43F3-AF6F-95CC898621D3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25400" cap="flat">
              <a:solidFill>
                <a:srgbClr val="808251"/>
              </a:solidFill>
              <a:prstDash val="solid"/>
              <a:miter lim="400000"/>
            </a:ln>
          </a:left>
          <a:right>
            <a:ln w="254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25400" cap="flat">
              <a:solidFill>
                <a:srgbClr val="808251"/>
              </a:solidFill>
              <a:prstDash val="solid"/>
              <a:miter lim="400000"/>
            </a:ln>
          </a:bottom>
          <a:insideH>
            <a:ln w="25400" cap="flat">
              <a:solidFill>
                <a:srgbClr val="808251"/>
              </a:solidFill>
              <a:prstDash val="solid"/>
              <a:miter lim="400000"/>
            </a:ln>
          </a:insideH>
          <a:insideV>
            <a:ln w="254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25400" cap="flat">
              <a:solidFill>
                <a:srgbClr val="808251"/>
              </a:solidFill>
              <a:prstDash val="solid"/>
              <a:miter lim="400000"/>
            </a:ln>
          </a:left>
          <a:right>
            <a:ln w="254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25400" cap="flat">
              <a:solidFill>
                <a:srgbClr val="808251"/>
              </a:solidFill>
              <a:prstDash val="solid"/>
              <a:miter lim="400000"/>
            </a:ln>
          </a:bottom>
          <a:insideH>
            <a:ln w="25400" cap="flat">
              <a:solidFill>
                <a:srgbClr val="808251"/>
              </a:solidFill>
              <a:prstDash val="solid"/>
              <a:miter lim="400000"/>
            </a:ln>
          </a:insideH>
          <a:insideV>
            <a:ln w="254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25400" cap="flat">
              <a:solidFill>
                <a:srgbClr val="808251"/>
              </a:solidFill>
              <a:prstDash val="solid"/>
              <a:miter lim="400000"/>
            </a:ln>
          </a:left>
          <a:right>
            <a:ln w="254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25400" cap="flat">
              <a:solidFill>
                <a:srgbClr val="808251"/>
              </a:solidFill>
              <a:prstDash val="solid"/>
              <a:miter lim="400000"/>
            </a:ln>
          </a:bottom>
          <a:insideH>
            <a:ln w="25400" cap="flat">
              <a:solidFill>
                <a:srgbClr val="808251"/>
              </a:solidFill>
              <a:prstDash val="solid"/>
              <a:miter lim="400000"/>
            </a:ln>
          </a:insideH>
          <a:insideV>
            <a:ln w="254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25400" cap="flat">
              <a:solidFill>
                <a:srgbClr val="808251"/>
              </a:solidFill>
              <a:prstDash val="solid"/>
              <a:miter lim="400000"/>
            </a:ln>
          </a:left>
          <a:right>
            <a:ln w="254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25400" cap="flat">
              <a:solidFill>
                <a:srgbClr val="808251"/>
              </a:solidFill>
              <a:prstDash val="solid"/>
              <a:miter lim="400000"/>
            </a:ln>
          </a:bottom>
          <a:insideH>
            <a:ln w="25400" cap="flat">
              <a:solidFill>
                <a:srgbClr val="808251"/>
              </a:solidFill>
              <a:prstDash val="solid"/>
              <a:miter lim="400000"/>
            </a:ln>
          </a:insideH>
          <a:insideV>
            <a:ln w="254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95001AEA-9D69-4520-B043-B877A622F69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BB6EA679-F53A-472C-A3AC-80470964A9FF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238" y="-8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defRPr>
        <a:latin typeface="Lucida Grande"/>
        <a:ea typeface="Lucida Grande"/>
        <a:cs typeface="Lucida Grande"/>
        <a:sym typeface="Lucida Grande"/>
      </a:defRPr>
    </a:lvl1pPr>
    <a:lvl2pPr indent="228600" defTabSz="457200">
      <a:defRPr>
        <a:latin typeface="Lucida Grande"/>
        <a:ea typeface="Lucida Grande"/>
        <a:cs typeface="Lucida Grande"/>
        <a:sym typeface="Lucida Grande"/>
      </a:defRPr>
    </a:lvl2pPr>
    <a:lvl3pPr indent="457200" defTabSz="457200">
      <a:defRPr>
        <a:latin typeface="Lucida Grande"/>
        <a:ea typeface="Lucida Grande"/>
        <a:cs typeface="Lucida Grande"/>
        <a:sym typeface="Lucida Grande"/>
      </a:defRPr>
    </a:lvl3pPr>
    <a:lvl4pPr indent="685800" defTabSz="457200">
      <a:defRPr>
        <a:latin typeface="Lucida Grande"/>
        <a:ea typeface="Lucida Grande"/>
        <a:cs typeface="Lucida Grande"/>
        <a:sym typeface="Lucida Grande"/>
      </a:defRPr>
    </a:lvl4pPr>
    <a:lvl5pPr indent="914400" defTabSz="457200">
      <a:defRPr>
        <a:latin typeface="Lucida Grande"/>
        <a:ea typeface="Lucida Grande"/>
        <a:cs typeface="Lucida Grande"/>
        <a:sym typeface="Lucida Grande"/>
      </a:defRPr>
    </a:lvl5pPr>
    <a:lvl6pPr indent="1143000" defTabSz="457200">
      <a:defRPr>
        <a:latin typeface="Lucida Grande"/>
        <a:ea typeface="Lucida Grande"/>
        <a:cs typeface="Lucida Grande"/>
        <a:sym typeface="Lucida Grande"/>
      </a:defRPr>
    </a:lvl6pPr>
    <a:lvl7pPr indent="1371600" defTabSz="457200">
      <a:defRPr>
        <a:latin typeface="Lucida Grande"/>
        <a:ea typeface="Lucida Grande"/>
        <a:cs typeface="Lucida Grande"/>
        <a:sym typeface="Lucida Grande"/>
      </a:defRPr>
    </a:lvl7pPr>
    <a:lvl8pPr indent="1600200" defTabSz="457200">
      <a:defRPr>
        <a:latin typeface="Lucida Grande"/>
        <a:ea typeface="Lucida Grande"/>
        <a:cs typeface="Lucida Grande"/>
        <a:sym typeface="Lucida Grande"/>
      </a:defRPr>
    </a:lvl8pPr>
    <a:lvl9pPr indent="1828800" defTabSz="457200">
      <a:defRPr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900"/>
              </a:spcBef>
              <a:buClr>
                <a:srgbClr val="D6D7FF"/>
              </a:buClr>
              <a:defRPr sz="3800"/>
            </a:lvl2pPr>
            <a:lvl3pPr marL="1183639" indent="-228600">
              <a:spcBef>
                <a:spcPts val="700"/>
              </a:spcBef>
              <a:defRPr sz="3200"/>
            </a:lvl3pPr>
            <a:lvl4pPr marL="1640839" indent="-228600">
              <a:spcBef>
                <a:spcPts val="600"/>
              </a:spcBef>
              <a:buClr>
                <a:srgbClr val="D6D7FF"/>
              </a:buClr>
              <a:defRPr sz="2800"/>
            </a:lvl4pPr>
            <a:lvl5pPr marL="2098039" indent="-228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  <a:lvl2pPr marL="783590" indent="-285750">
              <a:spcBef>
                <a:spcPts val="900"/>
              </a:spcBef>
              <a:buClr>
                <a:srgbClr val="D6D7FF"/>
              </a:buClr>
              <a:defRPr sz="3400"/>
            </a:lvl2pPr>
            <a:lvl3pPr marL="1183639" indent="-228600">
              <a:spcBef>
                <a:spcPts val="700"/>
              </a:spcBef>
              <a:defRPr sz="3000"/>
            </a:lvl3pPr>
            <a:lvl4pPr marL="1640839" indent="-228600">
              <a:spcBef>
                <a:spcPts val="600"/>
              </a:spcBef>
              <a:buClr>
                <a:srgbClr val="D6D7FF"/>
              </a:buClr>
              <a:defRPr sz="2400"/>
            </a:lvl4pPr>
            <a:lvl5pPr marL="2098039" indent="-228600">
              <a:spcBef>
                <a:spcPts val="600"/>
              </a:spcBef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10696395" y="9256493"/>
            <a:ext cx="292101" cy="3048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  <a:lvl2pPr marL="783590" indent="-285750">
              <a:spcBef>
                <a:spcPts val="900"/>
              </a:spcBef>
              <a:buClr>
                <a:srgbClr val="D6D7FF"/>
              </a:buClr>
              <a:defRPr sz="3400"/>
            </a:lvl2pPr>
            <a:lvl3pPr marL="1183639" indent="-228600">
              <a:spcBef>
                <a:spcPts val="700"/>
              </a:spcBef>
              <a:defRPr sz="3000"/>
            </a:lvl3pPr>
            <a:lvl4pPr marL="1640839" indent="-228600">
              <a:spcBef>
                <a:spcPts val="600"/>
              </a:spcBef>
              <a:buClr>
                <a:srgbClr val="D6D7FF"/>
              </a:buClr>
              <a:defRPr sz="2400"/>
            </a:lvl4pPr>
            <a:lvl5pPr marL="2098039" indent="-228600">
              <a:spcBef>
                <a:spcPts val="600"/>
              </a:spcBef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0696395" y="9256493"/>
            <a:ext cx="292101" cy="3048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900"/>
              </a:spcBef>
              <a:buClr>
                <a:srgbClr val="D6D7FF"/>
              </a:buClr>
              <a:defRPr sz="3400"/>
            </a:lvl2pPr>
            <a:lvl3pPr marL="1183639" indent="-228600">
              <a:spcBef>
                <a:spcPts val="700"/>
              </a:spcBef>
              <a:defRPr sz="3200"/>
            </a:lvl3pPr>
            <a:lvl4pPr marL="1640839" indent="-228600">
              <a:spcBef>
                <a:spcPts val="600"/>
              </a:spcBef>
              <a:buClr>
                <a:srgbClr val="D6D7FF"/>
              </a:buClr>
              <a:defRPr sz="2400"/>
            </a:lvl4pPr>
            <a:lvl5pPr marL="2098039" indent="-228600">
              <a:spcBef>
                <a:spcPts val="600"/>
              </a:spcBef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10673790" y="9233126"/>
            <a:ext cx="317501" cy="3302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1524000" y="254000"/>
            <a:ext cx="10464800" cy="2362200"/>
          </a:xfrm>
          <a:prstGeom prst="rect">
            <a:avLst/>
          </a:prstGeom>
          <a:effectLst>
            <a:outerShdw blurRad="25400" dist="12700" dir="5400000" rotWithShape="0">
              <a:srgbClr val="FFFFFF"/>
            </a:outerShdw>
          </a:effectLst>
        </p:spPr>
        <p:txBody>
          <a:bodyPr lIns="38100" tIns="38100" rIns="38100" bIns="38100"/>
          <a:lstStyle>
            <a:lvl1pPr marL="0" marR="0" defTabSz="584200">
              <a:defRPr sz="7400">
                <a:solidFill>
                  <a:srgbClr val="6E603B"/>
                </a:solidFill>
                <a:uFillTx/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6E603B"/>
                </a:solidFill>
              </a:rP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1524000" y="2730500"/>
            <a:ext cx="10464800" cy="6032500"/>
          </a:xfrm>
          <a:prstGeom prst="rect">
            <a:avLst/>
          </a:prstGeom>
          <a:effectLst/>
        </p:spPr>
        <p:txBody>
          <a:bodyPr lIns="38100" tIns="38100" rIns="38100" bIns="38100" anchor="ctr"/>
          <a:lstStyle>
            <a:lvl1pPr marL="6132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9561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2990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6546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19975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  <a:lvl2pPr marL="783590" indent="-285750">
              <a:spcBef>
                <a:spcPts val="900"/>
              </a:spcBef>
              <a:buClr>
                <a:srgbClr val="D6D7FF"/>
              </a:buClr>
              <a:defRPr sz="3400"/>
            </a:lvl2pPr>
            <a:lvl3pPr marL="1183639" indent="-228600">
              <a:spcBef>
                <a:spcPts val="700"/>
              </a:spcBef>
              <a:defRPr sz="3000"/>
            </a:lvl3pPr>
            <a:lvl4pPr marL="1640839" indent="-228600">
              <a:spcBef>
                <a:spcPts val="600"/>
              </a:spcBef>
              <a:buClr>
                <a:srgbClr val="D6D7FF"/>
              </a:buClr>
              <a:defRPr sz="2400"/>
            </a:lvl4pPr>
            <a:lvl5pPr marL="2098039" indent="-228600">
              <a:spcBef>
                <a:spcPts val="600"/>
              </a:spcBef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10696395" y="9256493"/>
            <a:ext cx="292101" cy="3048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1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  <a:lvl2pPr marL="783590" indent="-285750">
              <a:spcBef>
                <a:spcPts val="900"/>
              </a:spcBef>
              <a:buClr>
                <a:srgbClr val="D6D7FF"/>
              </a:buClr>
              <a:defRPr sz="3400"/>
            </a:lvl2pPr>
            <a:lvl3pPr marL="1183639" indent="-228600">
              <a:spcBef>
                <a:spcPts val="700"/>
              </a:spcBef>
              <a:defRPr sz="3000"/>
            </a:lvl3pPr>
            <a:lvl4pPr marL="1640839" indent="-228600">
              <a:spcBef>
                <a:spcPts val="600"/>
              </a:spcBef>
              <a:buClr>
                <a:srgbClr val="D6D7FF"/>
              </a:buClr>
              <a:defRPr sz="2400"/>
            </a:lvl4pPr>
            <a:lvl5pPr marL="2098039" indent="-228600">
              <a:spcBef>
                <a:spcPts val="600"/>
              </a:spcBef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10696395" y="9256493"/>
            <a:ext cx="292101" cy="3048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57799" marR="57799"/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R="57799"/>
            <a:lvl2pPr marL="783590" marR="57799" indent="-285750">
              <a:spcBef>
                <a:spcPts val="900"/>
              </a:spcBef>
              <a:buClr>
                <a:srgbClr val="D6D7FF"/>
              </a:buClr>
              <a:defRPr sz="3400"/>
            </a:lvl2pPr>
            <a:lvl3pPr marL="1183639" marR="57799" indent="-228600">
              <a:spcBef>
                <a:spcPts val="700"/>
              </a:spcBef>
              <a:defRPr sz="3200"/>
            </a:lvl3pPr>
            <a:lvl4pPr marL="1640839" marR="57799" indent="-228600">
              <a:spcBef>
                <a:spcPts val="600"/>
              </a:spcBef>
              <a:buClr>
                <a:srgbClr val="D6D7FF"/>
              </a:buClr>
              <a:defRPr sz="2400"/>
            </a:lvl4pPr>
            <a:lvl5pPr marL="2098039" marR="57799" indent="-228600">
              <a:spcBef>
                <a:spcPts val="600"/>
              </a:spcBef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10673790" y="9233126"/>
            <a:ext cx="317501" cy="3302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900"/>
              </a:spcBef>
              <a:buClr>
                <a:srgbClr val="D6D7FF"/>
              </a:buClr>
              <a:defRPr sz="3400"/>
            </a:lvl2pPr>
            <a:lvl3pPr marL="1183639" indent="-228600">
              <a:spcBef>
                <a:spcPts val="700"/>
              </a:spcBef>
              <a:defRPr sz="3200"/>
            </a:lvl3pPr>
            <a:lvl4pPr marL="1640839" indent="-228600">
              <a:spcBef>
                <a:spcPts val="600"/>
              </a:spcBef>
              <a:buClr>
                <a:srgbClr val="D6D7FF"/>
              </a:buClr>
              <a:defRPr sz="2400"/>
            </a:lvl4pPr>
            <a:lvl5pPr marL="2098039" indent="-228600">
              <a:spcBef>
                <a:spcPts val="600"/>
              </a:spcBef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10673790" y="9233126"/>
            <a:ext cx="317501" cy="3302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2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  <a:lvl2pPr marL="783590" indent="-285750">
              <a:spcBef>
                <a:spcPts val="900"/>
              </a:spcBef>
              <a:buClr>
                <a:srgbClr val="D6D7FF"/>
              </a:buClr>
              <a:defRPr sz="3400"/>
            </a:lvl2pPr>
            <a:lvl3pPr marL="1183639" indent="-228600">
              <a:spcBef>
                <a:spcPts val="700"/>
              </a:spcBef>
              <a:defRPr sz="3000"/>
            </a:lvl3pPr>
            <a:lvl4pPr marL="1640839" indent="-228600">
              <a:spcBef>
                <a:spcPts val="600"/>
              </a:spcBef>
              <a:buClr>
                <a:srgbClr val="D6D7FF"/>
              </a:buClr>
              <a:defRPr sz="2400"/>
            </a:lvl4pPr>
            <a:lvl5pPr marL="2098039" indent="-228600">
              <a:spcBef>
                <a:spcPts val="600"/>
              </a:spcBef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10696395" y="9256493"/>
            <a:ext cx="292101" cy="3048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1524000" y="254000"/>
            <a:ext cx="10464800" cy="2362200"/>
          </a:xfrm>
          <a:prstGeom prst="rect">
            <a:avLst/>
          </a:prstGeom>
          <a:effectLst>
            <a:outerShdw blurRad="25400" dist="12700" dir="5400000" rotWithShape="0">
              <a:srgbClr val="FFFFFF"/>
            </a:outerShdw>
          </a:effectLst>
        </p:spPr>
        <p:txBody>
          <a:bodyPr lIns="38100" tIns="38100" rIns="38100" bIns="38100"/>
          <a:lstStyle>
            <a:lvl1pPr marL="0" marR="0" defTabSz="584200">
              <a:defRPr sz="7400">
                <a:solidFill>
                  <a:srgbClr val="6E603B"/>
                </a:solidFill>
                <a:uFillTx/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6E603B"/>
                </a:solidFill>
              </a:rP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1524000" y="2730500"/>
            <a:ext cx="10464800" cy="6032500"/>
          </a:xfrm>
          <a:prstGeom prst="rect">
            <a:avLst/>
          </a:prstGeom>
          <a:effectLst/>
        </p:spPr>
        <p:txBody>
          <a:bodyPr lIns="38100" tIns="38100" rIns="38100" bIns="38100" anchor="ctr"/>
          <a:lstStyle>
            <a:lvl1pPr marL="6132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9561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2990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6546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19975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1524000" y="254000"/>
            <a:ext cx="10464800" cy="2362200"/>
          </a:xfrm>
          <a:prstGeom prst="rect">
            <a:avLst/>
          </a:prstGeom>
          <a:effectLst>
            <a:outerShdw blurRad="25400" dist="12700" dir="5400000" rotWithShape="0">
              <a:srgbClr val="FFFFFF"/>
            </a:outerShdw>
          </a:effectLst>
        </p:spPr>
        <p:txBody>
          <a:bodyPr lIns="38100" tIns="38100" rIns="38100" bIns="38100"/>
          <a:lstStyle>
            <a:lvl1pPr marL="0" marR="0" defTabSz="584200">
              <a:defRPr sz="7600">
                <a:solidFill>
                  <a:srgbClr val="6E603B"/>
                </a:solidFill>
                <a:uFillTx/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6E603B"/>
                </a:solidFill>
              </a:rPr>
              <a:t>Title Text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1524000" y="2730500"/>
            <a:ext cx="10464800" cy="6032500"/>
          </a:xfrm>
          <a:prstGeom prst="rect">
            <a:avLst/>
          </a:prstGeom>
          <a:effectLst/>
        </p:spPr>
        <p:txBody>
          <a:bodyPr lIns="38100" tIns="38100" rIns="38100" bIns="38100" anchor="ctr"/>
          <a:lstStyle>
            <a:lvl1pPr marL="6132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4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9561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4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2990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4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6546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4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19975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4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93741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93741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93741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93741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93741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57799" marR="57799">
              <a:defRPr sz="62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647700" y="2819400"/>
            <a:ext cx="11709400" cy="6934200"/>
          </a:xfrm>
          <a:prstGeom prst="rect">
            <a:avLst/>
          </a:prstGeom>
        </p:spPr>
        <p:txBody>
          <a:bodyPr/>
          <a:lstStyle>
            <a:lvl1pPr marR="57799">
              <a:defRPr sz="4400"/>
            </a:lvl1pPr>
            <a:lvl2pPr marL="783590" marR="57799" indent="-285750">
              <a:spcBef>
                <a:spcPts val="900"/>
              </a:spcBef>
              <a:buClr>
                <a:srgbClr val="D6D7FF"/>
              </a:buClr>
              <a:defRPr sz="3800"/>
            </a:lvl2pPr>
            <a:lvl3pPr marL="1183639" marR="57799" indent="-228600">
              <a:spcBef>
                <a:spcPts val="700"/>
              </a:spcBef>
              <a:defRPr sz="3400"/>
            </a:lvl3pPr>
            <a:lvl4pPr marL="1640839" marR="57799" indent="-228600">
              <a:spcBef>
                <a:spcPts val="600"/>
              </a:spcBef>
              <a:buClr>
                <a:srgbClr val="D6D7FF"/>
              </a:buClr>
              <a:defRPr sz="2800"/>
            </a:lvl4pPr>
            <a:lvl5pPr marL="2098039" marR="57799" indent="-228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10664645" y="9202138"/>
            <a:ext cx="342901" cy="3556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900"/>
              </a:spcBef>
              <a:buClr>
                <a:srgbClr val="D6D7FF"/>
              </a:buClr>
              <a:defRPr sz="3800"/>
            </a:lvl2pPr>
            <a:lvl3pPr marL="1183639" indent="-228600">
              <a:spcBef>
                <a:spcPts val="700"/>
              </a:spcBef>
              <a:defRPr sz="3200"/>
            </a:lvl3pPr>
            <a:lvl4pPr marL="1640839" indent="-228600">
              <a:spcBef>
                <a:spcPts val="600"/>
              </a:spcBef>
              <a:buClr>
                <a:srgbClr val="D6D7FF"/>
              </a:buClr>
              <a:defRPr sz="2800"/>
            </a:lvl4pPr>
            <a:lvl5pPr marL="2098039" indent="-228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900"/>
              </a:spcBef>
              <a:buClr>
                <a:srgbClr val="D6D7FF"/>
              </a:buClr>
              <a:defRPr sz="3800"/>
            </a:lvl2pPr>
            <a:lvl3pPr marL="1183639" indent="-228600">
              <a:spcBef>
                <a:spcPts val="700"/>
              </a:spcBef>
              <a:defRPr sz="3200"/>
            </a:lvl3pPr>
            <a:lvl4pPr marL="1640839" indent="-228600">
              <a:spcBef>
                <a:spcPts val="600"/>
              </a:spcBef>
              <a:buClr>
                <a:srgbClr val="D6D7FF"/>
              </a:buClr>
              <a:defRPr sz="2800"/>
            </a:lvl4pPr>
            <a:lvl5pPr marL="2098039" indent="-228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900"/>
              </a:spcBef>
              <a:buClr>
                <a:srgbClr val="D6D7FF"/>
              </a:buClr>
              <a:defRPr sz="3800"/>
            </a:lvl2pPr>
            <a:lvl3pPr marL="1183639" indent="-228600">
              <a:spcBef>
                <a:spcPts val="700"/>
              </a:spcBef>
              <a:defRPr sz="3200"/>
            </a:lvl3pPr>
            <a:lvl4pPr marL="1640839" indent="-228600">
              <a:spcBef>
                <a:spcPts val="600"/>
              </a:spcBef>
              <a:buClr>
                <a:srgbClr val="D6D7FF"/>
              </a:buClr>
              <a:defRPr sz="2800"/>
            </a:lvl4pPr>
            <a:lvl5pPr marL="2098039" indent="-228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  <a:lvl2pPr marL="783590" indent="-285750">
              <a:spcBef>
                <a:spcPts val="900"/>
              </a:spcBef>
              <a:buClr>
                <a:srgbClr val="D6D7FF"/>
              </a:buClr>
              <a:defRPr sz="3400"/>
            </a:lvl2pPr>
            <a:lvl3pPr marL="1183639" indent="-228600">
              <a:spcBef>
                <a:spcPts val="700"/>
              </a:spcBef>
              <a:defRPr sz="3000"/>
            </a:lvl3pPr>
            <a:lvl4pPr marL="1640839" indent="-228600">
              <a:spcBef>
                <a:spcPts val="600"/>
              </a:spcBef>
              <a:buClr>
                <a:srgbClr val="D6D7FF"/>
              </a:buClr>
              <a:defRPr sz="2400"/>
            </a:lvl4pPr>
            <a:lvl5pPr marL="2098039" indent="-228600">
              <a:spcBef>
                <a:spcPts val="600"/>
              </a:spcBef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0696395" y="9256493"/>
            <a:ext cx="292101" cy="3048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1270000" y="2565400"/>
            <a:ext cx="10464800" cy="2540000"/>
          </a:xfrm>
          <a:prstGeom prst="rect">
            <a:avLst/>
          </a:prstGeom>
          <a:effectLst/>
        </p:spPr>
        <p:txBody>
          <a:bodyPr anchor="b"/>
          <a:lstStyle>
            <a:lvl1pPr marL="0" marR="0" defTabSz="457200">
              <a:defRPr sz="7200">
                <a:uFillTx/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1270000" y="5207000"/>
            <a:ext cx="10464800" cy="1460500"/>
          </a:xfrm>
          <a:prstGeom prst="rect">
            <a:avLst/>
          </a:prstGeom>
          <a:effectLst/>
        </p:spPr>
        <p:txBody>
          <a:bodyPr/>
          <a:lstStyle>
            <a:lvl1pPr marL="0" marR="0" indent="0" algn="ctr" defTabSz="457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j-lt"/>
                <a:ea typeface="+mj-ea"/>
                <a:cs typeface="+mj-cs"/>
                <a:sym typeface="Chalkboard"/>
              </a:defRPr>
            </a:lvl1pPr>
            <a:lvl2pPr marL="0" marR="0" indent="0" algn="ctr" defTabSz="457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j-lt"/>
                <a:ea typeface="+mj-ea"/>
                <a:cs typeface="+mj-cs"/>
                <a:sym typeface="Chalkboard"/>
              </a:defRPr>
            </a:lvl2pPr>
            <a:lvl3pPr marL="0" marR="0" indent="0" algn="ctr" defTabSz="457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j-lt"/>
                <a:ea typeface="+mj-ea"/>
                <a:cs typeface="+mj-cs"/>
                <a:sym typeface="Chalkboard"/>
              </a:defRPr>
            </a:lvl3pPr>
            <a:lvl4pPr marL="0" marR="0" indent="0" algn="ctr" defTabSz="457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j-lt"/>
                <a:ea typeface="+mj-ea"/>
                <a:cs typeface="+mj-cs"/>
                <a:sym typeface="Chalkboard"/>
              </a:defRPr>
            </a:lvl4pPr>
            <a:lvl5pPr marL="0" marR="0" indent="0" algn="ctr" defTabSz="457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j-lt"/>
                <a:ea typeface="+mj-ea"/>
                <a:cs typeface="+mj-cs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  <a:lvl2pPr marL="783590" indent="-285750">
              <a:spcBef>
                <a:spcPts val="900"/>
              </a:spcBef>
              <a:buClr>
                <a:srgbClr val="D6D7FF"/>
              </a:buClr>
              <a:defRPr sz="3400"/>
            </a:lvl2pPr>
            <a:lvl3pPr marL="1183639" indent="-228600">
              <a:spcBef>
                <a:spcPts val="700"/>
              </a:spcBef>
              <a:defRPr sz="3000"/>
            </a:lvl3pPr>
            <a:lvl4pPr marL="1640839" indent="-228600">
              <a:spcBef>
                <a:spcPts val="600"/>
              </a:spcBef>
              <a:buClr>
                <a:srgbClr val="D6D7FF"/>
              </a:buClr>
              <a:defRPr sz="2400"/>
            </a:lvl4pPr>
            <a:lvl5pPr marL="2098039" indent="-228600">
              <a:spcBef>
                <a:spcPts val="600"/>
              </a:spcBef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10696395" y="9256493"/>
            <a:ext cx="292101" cy="3048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  <a:lvl2pPr marL="783590" indent="-285750">
              <a:spcBef>
                <a:spcPts val="900"/>
              </a:spcBef>
              <a:buClr>
                <a:srgbClr val="D6D7FF"/>
              </a:buClr>
              <a:defRPr sz="3400"/>
            </a:lvl2pPr>
            <a:lvl3pPr marL="1183639" indent="-228600">
              <a:spcBef>
                <a:spcPts val="700"/>
              </a:spcBef>
              <a:defRPr sz="3000"/>
            </a:lvl3pPr>
            <a:lvl4pPr marL="1640839" indent="-228600">
              <a:spcBef>
                <a:spcPts val="600"/>
              </a:spcBef>
              <a:buClr>
                <a:srgbClr val="D6D7FF"/>
              </a:buClr>
              <a:defRPr sz="2400"/>
            </a:lvl4pPr>
            <a:lvl5pPr marL="2098039" indent="-228600">
              <a:spcBef>
                <a:spcPts val="600"/>
              </a:spcBef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10696395" y="9256493"/>
            <a:ext cx="292101" cy="3048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524000" y="254000"/>
            <a:ext cx="10464800" cy="2362200"/>
          </a:xfrm>
          <a:prstGeom prst="rect">
            <a:avLst/>
          </a:prstGeom>
          <a:effectLst>
            <a:outerShdw blurRad="25400" dist="12700" dir="5400000" rotWithShape="0">
              <a:srgbClr val="FFFFFF"/>
            </a:outerShdw>
          </a:effectLst>
        </p:spPr>
        <p:txBody>
          <a:bodyPr lIns="38100" tIns="38100" rIns="38100" bIns="38100"/>
          <a:lstStyle>
            <a:lvl1pPr marL="0" marR="0" defTabSz="584200">
              <a:defRPr sz="7400">
                <a:solidFill>
                  <a:srgbClr val="6E603B"/>
                </a:solidFill>
                <a:uFillTx/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6E603B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524000" y="2730500"/>
            <a:ext cx="10464800" cy="6032500"/>
          </a:xfrm>
          <a:prstGeom prst="rect">
            <a:avLst/>
          </a:prstGeom>
          <a:effectLst/>
        </p:spPr>
        <p:txBody>
          <a:bodyPr lIns="38100" tIns="38100" rIns="38100" bIns="38100" anchor="ctr"/>
          <a:lstStyle>
            <a:lvl1pPr marL="6132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9561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2990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6546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1997560" marR="0" indent="-359260" defTabSz="584200">
              <a:spcBef>
                <a:spcPts val="3500"/>
              </a:spcBef>
              <a:buClrTx/>
              <a:buSzPct val="45000"/>
              <a:buFont typeface="American Typewriter"/>
              <a:buBlip>
                <a:blip r:embed="rId3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900"/>
              </a:spcBef>
              <a:buClr>
                <a:srgbClr val="D6D7FF"/>
              </a:buClr>
              <a:defRPr sz="3400"/>
            </a:lvl2pPr>
            <a:lvl3pPr marL="1183639" indent="-228600">
              <a:spcBef>
                <a:spcPts val="700"/>
              </a:spcBef>
              <a:defRPr sz="3200"/>
            </a:lvl3pPr>
            <a:lvl4pPr marL="1640839" indent="-228600">
              <a:spcBef>
                <a:spcPts val="600"/>
              </a:spcBef>
              <a:buClr>
                <a:srgbClr val="D6D7FF"/>
              </a:buClr>
              <a:defRPr sz="2400"/>
            </a:lvl4pPr>
            <a:lvl5pPr marL="2098039" indent="-228600">
              <a:spcBef>
                <a:spcPts val="600"/>
              </a:spcBef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10673790" y="9233126"/>
            <a:ext cx="317501" cy="3302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ured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900"/>
              </a:spcBef>
              <a:buClr>
                <a:srgbClr val="D6D7FF"/>
              </a:buClr>
              <a:defRPr sz="3400"/>
            </a:lvl2pPr>
            <a:lvl3pPr marL="1183639" indent="-228600">
              <a:spcBef>
                <a:spcPts val="700"/>
              </a:spcBef>
              <a:defRPr sz="3200"/>
            </a:lvl3pPr>
            <a:lvl4pPr marL="1640839" indent="-228600">
              <a:spcBef>
                <a:spcPts val="600"/>
              </a:spcBef>
              <a:buClr>
                <a:srgbClr val="D6D7FF"/>
              </a:buClr>
              <a:defRPr sz="2400"/>
            </a:lvl4pPr>
            <a:lvl5pPr marL="2098039" indent="-228600">
              <a:spcBef>
                <a:spcPts val="600"/>
              </a:spcBef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10673790" y="9233126"/>
            <a:ext cx="317501" cy="3302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47700" y="215900"/>
            <a:ext cx="11709400" cy="2603500"/>
          </a:xfrm>
          <a:prstGeom prst="rect">
            <a:avLst/>
          </a:prstGeom>
          <a:ln w="12700">
            <a:miter lim="400000"/>
          </a:ln>
          <a:effectLst>
            <a:outerShdw blurRad="63500" dist="38100" dir="16979964" rotWithShape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47700" y="2806700"/>
            <a:ext cx="11709400" cy="6946900"/>
          </a:xfrm>
          <a:prstGeom prst="rect">
            <a:avLst/>
          </a:prstGeom>
          <a:ln w="12700">
            <a:miter lim="400000"/>
          </a:ln>
          <a:effectLst>
            <a:outerShdw blurRad="63500" dist="25400" dir="16979902" rotWithShape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2pPr marL="783590" indent="-285750">
              <a:spcBef>
                <a:spcPts val="900"/>
              </a:spcBef>
              <a:buClr>
                <a:srgbClr val="D6D7FF"/>
              </a:buClr>
              <a:defRPr sz="3800"/>
            </a:lvl2pPr>
            <a:lvl3pPr marL="1183639" indent="-228600">
              <a:spcBef>
                <a:spcPts val="700"/>
              </a:spcBef>
              <a:defRPr sz="3200"/>
            </a:lvl3pPr>
            <a:lvl4pPr marL="1640839" indent="-228600">
              <a:spcBef>
                <a:spcPts val="600"/>
              </a:spcBef>
              <a:buClr>
                <a:srgbClr val="D6D7FF"/>
              </a:buClr>
              <a:defRPr sz="2800"/>
            </a:lvl4pPr>
            <a:lvl5pPr marL="2098039" indent="-228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0679124" y="9238205"/>
            <a:ext cx="317501" cy="330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defTabSz="647700">
              <a:defRPr sz="1600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 spd="med"/>
  <p:txStyles>
    <p:titleStyle>
      <a:lvl1pPr marL="57799" marR="57799" algn="ctr" defTabSz="1295400">
        <a:defRPr sz="6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1pPr>
      <a:lvl2pPr marL="57799" marR="57799" indent="228600" algn="ctr" defTabSz="1295400">
        <a:defRPr sz="6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2pPr>
      <a:lvl3pPr marL="57799" marR="57799" indent="457200" algn="ctr" defTabSz="1295400">
        <a:defRPr sz="6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3pPr>
      <a:lvl4pPr marL="57799" marR="57799" indent="685800" algn="ctr" defTabSz="1295400">
        <a:defRPr sz="6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4pPr>
      <a:lvl5pPr marL="57799" marR="57799" indent="914400" algn="ctr" defTabSz="1295400">
        <a:defRPr sz="6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5pPr>
      <a:lvl6pPr marL="57799" marR="57799" indent="1143000" algn="ctr" defTabSz="1295400">
        <a:defRPr sz="6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6pPr>
      <a:lvl7pPr marL="57799" marR="57799" indent="1371600" algn="ctr" defTabSz="1295400">
        <a:defRPr sz="6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7pPr>
      <a:lvl8pPr marL="57799" marR="57799" indent="1600200" algn="ctr" defTabSz="1295400">
        <a:defRPr sz="6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8pPr>
      <a:lvl9pPr marL="57799" marR="57799" indent="1828800" algn="ctr" defTabSz="1295400">
        <a:defRPr sz="6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9pPr>
    </p:titleStyle>
    <p:bodyStyle>
      <a:lvl1pPr marL="383540" marR="57799" indent="-342900" defTabSz="1295400">
        <a:spcBef>
          <a:spcPts val="1000"/>
        </a:spcBef>
        <a:buClr>
          <a:srgbClr val="00D5FF"/>
        </a:buClr>
        <a:buSzPct val="65000"/>
        <a:buFont typeface="Gill Sans Light"/>
        <a:buChar char="n"/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1pPr>
      <a:lvl2pPr marL="813668" marR="57799" indent="-315828" defTabSz="1295400">
        <a:spcBef>
          <a:spcPts val="1000"/>
        </a:spcBef>
        <a:buClr>
          <a:srgbClr val="00D5FF"/>
        </a:buClr>
        <a:buSzPct val="65000"/>
        <a:buFont typeface="Gill Sans Light"/>
        <a:buChar char="n"/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2pPr>
      <a:lvl3pPr marL="1255077" marR="57799" indent="-300037" defTabSz="1295400">
        <a:spcBef>
          <a:spcPts val="1000"/>
        </a:spcBef>
        <a:buClr>
          <a:srgbClr val="00D5FF"/>
        </a:buClr>
        <a:buSzPct val="65000"/>
        <a:buFont typeface="Gill Sans Light"/>
        <a:buChar char="n"/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3pPr>
      <a:lvl4pPr marL="1755139" marR="57799" indent="-342900" defTabSz="1295400">
        <a:spcBef>
          <a:spcPts val="1000"/>
        </a:spcBef>
        <a:buClr>
          <a:srgbClr val="00D5FF"/>
        </a:buClr>
        <a:buSzPct val="65000"/>
        <a:buFont typeface="Gill Sans Light"/>
        <a:buChar char="n"/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4pPr>
      <a:lvl5pPr marL="2212339" marR="57799" indent="-342900" defTabSz="1295400">
        <a:spcBef>
          <a:spcPts val="1000"/>
        </a:spcBef>
        <a:buClr>
          <a:srgbClr val="00D5FF"/>
        </a:buClr>
        <a:buSzPct val="65000"/>
        <a:buFont typeface="Gill Sans Light"/>
        <a:buChar char="n"/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5pPr>
      <a:lvl6pPr marL="2212339" marR="57799" indent="-342900" defTabSz="1295400">
        <a:spcBef>
          <a:spcPts val="1000"/>
        </a:spcBef>
        <a:buClr>
          <a:srgbClr val="00D5FF"/>
        </a:buClr>
        <a:buSzPct val="65000"/>
        <a:buFont typeface="Gill Sans Light"/>
        <a:buChar char="n"/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6pPr>
      <a:lvl7pPr marL="2212339" marR="57799" indent="-342900" defTabSz="1295400">
        <a:spcBef>
          <a:spcPts val="1000"/>
        </a:spcBef>
        <a:buClr>
          <a:srgbClr val="00D5FF"/>
        </a:buClr>
        <a:buSzPct val="65000"/>
        <a:buFont typeface="Gill Sans Light"/>
        <a:buChar char="n"/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7pPr>
      <a:lvl8pPr marL="2212339" marR="57799" indent="-342900" defTabSz="1295400">
        <a:spcBef>
          <a:spcPts val="1000"/>
        </a:spcBef>
        <a:buClr>
          <a:srgbClr val="00D5FF"/>
        </a:buClr>
        <a:buSzPct val="65000"/>
        <a:buFont typeface="Gill Sans Light"/>
        <a:buChar char="n"/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8pPr>
      <a:lvl9pPr marL="2212339" marR="57799" indent="-342900" defTabSz="1295400">
        <a:spcBef>
          <a:spcPts val="1000"/>
        </a:spcBef>
        <a:buClr>
          <a:srgbClr val="00D5FF"/>
        </a:buClr>
        <a:buSzPct val="65000"/>
        <a:buFont typeface="Gill Sans Light"/>
        <a:buChar char="n"/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9pPr>
    </p:bodyStyle>
    <p:otherStyle>
      <a:lvl1pPr algn="ctr" defTabSz="6477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1pPr>
      <a:lvl2pPr indent="228600" algn="ctr" defTabSz="6477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2pPr>
      <a:lvl3pPr indent="457200" algn="ctr" defTabSz="6477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3pPr>
      <a:lvl4pPr indent="685800" algn="ctr" defTabSz="6477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4pPr>
      <a:lvl5pPr indent="914400" algn="ctr" defTabSz="6477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5pPr>
      <a:lvl6pPr indent="1143000" algn="ctr" defTabSz="6477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6pPr>
      <a:lvl7pPr indent="1371600" algn="ctr" defTabSz="6477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7pPr>
      <a:lvl8pPr indent="1600200" algn="ctr" defTabSz="6477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8pPr>
      <a:lvl9pPr indent="1828800" algn="ctr" defTabSz="6477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compstar.uni-frankfurt.de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596900" y="1587499"/>
            <a:ext cx="8051800" cy="2146301"/>
            <a:chOff x="-215900" y="-139700"/>
            <a:chExt cx="8051800" cy="2146300"/>
          </a:xfrm>
        </p:grpSpPr>
        <p:pic>
          <p:nvPicPr>
            <p:cNvPr id="103" name="pasted-image.png"/>
            <p:cNvPicPr/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>
            <a:xfrm>
              <a:off x="0" y="0"/>
              <a:ext cx="7620000" cy="1587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2" name="Picture 101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215900" y="-139700"/>
              <a:ext cx="8051800" cy="2146300"/>
            </a:xfrm>
            <a:prstGeom prst="rect">
              <a:avLst/>
            </a:prstGeom>
            <a:effectLst/>
          </p:spPr>
        </p:pic>
      </p:grpSp>
      <p:grpSp>
        <p:nvGrpSpPr>
          <p:cNvPr id="108" name="Group 108"/>
          <p:cNvGrpSpPr/>
          <p:nvPr/>
        </p:nvGrpSpPr>
        <p:grpSpPr>
          <a:xfrm>
            <a:off x="9394725" y="1602680"/>
            <a:ext cx="2570362" cy="2054920"/>
            <a:chOff x="0" y="0"/>
            <a:chExt cx="2570360" cy="2054919"/>
          </a:xfrm>
        </p:grpSpPr>
        <p:sp>
          <p:nvSpPr>
            <p:cNvPr id="106" name="Shape 106"/>
            <p:cNvSpPr/>
            <p:nvPr/>
          </p:nvSpPr>
          <p:spPr>
            <a:xfrm>
              <a:off x="0" y="0"/>
              <a:ext cx="2570361" cy="2054920"/>
            </a:xfrm>
            <a:prstGeom prst="rect">
              <a:avLst/>
            </a:prstGeom>
            <a:blipFill rotWithShape="1">
              <a:blip r:embed="rId4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190500" dist="8455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07" name="pasted-image.png"/>
            <p:cNvPicPr/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>
            <a:xfrm>
              <a:off x="257274" y="260498"/>
              <a:ext cx="2055960" cy="1534063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</p:grpSp>
      <p:sp>
        <p:nvSpPr>
          <p:cNvPr id="109" name="Shape 109"/>
          <p:cNvSpPr/>
          <p:nvPr/>
        </p:nvSpPr>
        <p:spPr>
          <a:xfrm>
            <a:off x="0" y="3829645"/>
            <a:ext cx="13004800" cy="589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41339" marR="57799" lvl="0" indent="-342900" algn="l" defTabSz="1295400">
              <a:spcBef>
                <a:spcPts val="3300"/>
              </a:spcBef>
              <a:buClr>
                <a:srgbClr val="FF2600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  <a:ea typeface="+mn-ea"/>
                <a:cs typeface="+mn-cs"/>
                <a:sym typeface="Gill Sans Light"/>
              </a:rPr>
              <a:t>Previously ESF funded RTN </a:t>
            </a:r>
            <a:r>
              <a:rPr sz="3600" dirty="0" err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  <a:ea typeface="+mn-ea"/>
                <a:cs typeface="+mn-cs"/>
                <a:sym typeface="Gill Sans Light"/>
              </a:rPr>
              <a:t>CompStar</a:t>
            </a:r>
            <a:r>
              <a:rPr sz="3600" dirty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  <a:ea typeface="+mn-ea"/>
                <a:cs typeface="+mn-cs"/>
                <a:sym typeface="Gill Sans Light"/>
              </a:rPr>
              <a:t> has been </a:t>
            </a:r>
            <a:r>
              <a:rPr sz="3600" dirty="0" err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  <a:ea typeface="+mn-ea"/>
                <a:cs typeface="+mn-cs"/>
                <a:sym typeface="Gill Sans Light"/>
              </a:rPr>
              <a:t>relaunched</a:t>
            </a:r>
            <a:r>
              <a:rPr sz="3600" dirty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  <a:ea typeface="+mn-ea"/>
                <a:cs typeface="+mn-cs"/>
                <a:sym typeface="Gill Sans Light"/>
              </a:rPr>
              <a:t> through a COST Action on physics and astrophysics of compact stars.</a:t>
            </a:r>
          </a:p>
          <a:p>
            <a:pPr marL="441339" marR="57799" lvl="0" indent="-342900" algn="l" defTabSz="1295400">
              <a:spcBef>
                <a:spcPts val="600"/>
              </a:spcBef>
              <a:buClr>
                <a:srgbClr val="FF2600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  <a:ea typeface="+mn-ea"/>
                <a:cs typeface="+mn-cs"/>
                <a:sym typeface="Gill Sans Light"/>
              </a:rPr>
              <a:t>Official kick-off was on 25.11.13, and will run till 25.11.2017</a:t>
            </a:r>
          </a:p>
          <a:p>
            <a:pPr marL="441339" marR="57799" lvl="0" indent="-342900" algn="l" defTabSz="1295400">
              <a:spcBef>
                <a:spcPts val="600"/>
              </a:spcBef>
              <a:buClr>
                <a:srgbClr val="FF2600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  <a:ea typeface="+mn-ea"/>
                <a:cs typeface="+mn-cs"/>
                <a:sym typeface="Gill Sans Light"/>
              </a:rPr>
              <a:t>29 countries have joined so far: </a:t>
            </a:r>
            <a:r>
              <a:rPr sz="3000" dirty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  <a:ea typeface="+mn-ea"/>
                <a:cs typeface="+mn-cs"/>
                <a:sym typeface="Gill Sans Light"/>
              </a:rPr>
              <a:t>Austria, Belgium, Bulgaria, Croatia, Czech Republic, Denmark, Finland, France, Germany, Greece, Hungary, Iceland, Ireland, </a:t>
            </a:r>
            <a:r>
              <a:rPr sz="3000" dirty="0" err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  <a:ea typeface="+mn-ea"/>
                <a:cs typeface="+mn-cs"/>
                <a:sym typeface="Gill Sans Light"/>
              </a:rPr>
              <a:t>Isreal</a:t>
            </a:r>
            <a:r>
              <a:rPr sz="3000" dirty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  <a:ea typeface="+mn-ea"/>
                <a:cs typeface="+mn-cs"/>
                <a:sym typeface="Gill Sans Light"/>
              </a:rPr>
              <a:t>, Italy, Malta, Netherlands, Norway, Poland, Portugal, Romania, Serbia, Slovakia, Slovenia, Spain, Sweden, Switzerland, Turkey, United Kingdom</a:t>
            </a:r>
            <a:r>
              <a:rPr sz="3000" dirty="0" smtClean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  <a:ea typeface="+mn-ea"/>
                <a:cs typeface="+mn-cs"/>
                <a:sym typeface="Gill Sans Light"/>
              </a:rPr>
              <a:t>.</a:t>
            </a:r>
            <a:endParaRPr lang="en-US" sz="3000" dirty="0" smtClean="0">
              <a:solidFill>
                <a:srgbClr val="011993"/>
              </a:solidFill>
              <a:uFill>
                <a:solidFill>
                  <a:srgbClr val="011993"/>
                </a:solidFill>
              </a:uFill>
              <a:latin typeface="+mn-lt"/>
              <a:ea typeface="+mn-ea"/>
              <a:cs typeface="+mn-cs"/>
              <a:sym typeface="Gill Sans Light"/>
            </a:endParaRPr>
          </a:p>
          <a:p>
            <a:pPr marL="441339" marR="57799" indent="-342900" algn="l" defTabSz="1295400">
              <a:spcBef>
                <a:spcPts val="600"/>
              </a:spcBef>
              <a:buClr>
                <a:srgbClr val="FF2600"/>
              </a:buClr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Gill Sans Light"/>
                <a:sym typeface="Gill Sans Light"/>
              </a:rPr>
              <a:t>Participating </a:t>
            </a:r>
            <a:r>
              <a:rPr lang="en-US" sz="3600" dirty="0" smtClean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Gill Sans Light"/>
                <a:sym typeface="Gill Sans Light"/>
              </a:rPr>
              <a:t>near </a:t>
            </a:r>
            <a:r>
              <a:rPr lang="en-US" sz="3600" dirty="0" err="1" smtClean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Gill Sans Light"/>
                <a:sym typeface="Gill Sans Light"/>
              </a:rPr>
              <a:t>neighbouring</a:t>
            </a:r>
            <a:r>
              <a:rPr lang="en-US" sz="3600" dirty="0" smtClean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Gill Sans Light"/>
                <a:sym typeface="Gill Sans Light"/>
              </a:rPr>
              <a:t> </a:t>
            </a:r>
            <a:r>
              <a:rPr lang="en-US" sz="3600" dirty="0" smtClean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Gill Sans Light"/>
                <a:sym typeface="Gill Sans Light"/>
              </a:rPr>
              <a:t>countries: </a:t>
            </a:r>
            <a:r>
              <a:rPr lang="en-US" sz="3200" dirty="0" smtClean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Gill Sans Light"/>
                <a:ea typeface="+mn-ea"/>
                <a:cs typeface="+mn-cs"/>
                <a:sym typeface="Gill Sans Light"/>
              </a:rPr>
              <a:t>T</a:t>
            </a:r>
            <a:r>
              <a:rPr lang="en-US" sz="3200" dirty="0" smtClean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Gill Sans Light"/>
                <a:ea typeface="+mn-ea"/>
                <a:cs typeface="+mn-cs"/>
                <a:sym typeface="Gill Sans Light"/>
              </a:rPr>
              <a:t>he </a:t>
            </a:r>
            <a:r>
              <a:rPr lang="en-US" sz="3200" dirty="0" smtClean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Gill Sans Light"/>
                <a:ea typeface="+mn-ea"/>
                <a:cs typeface="+mn-cs"/>
                <a:sym typeface="Gill Sans Light"/>
              </a:rPr>
              <a:t>Russian Federation and </a:t>
            </a:r>
            <a:r>
              <a:rPr lang="en-US" sz="3200" dirty="0" smtClean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Gill Sans Light"/>
                <a:ea typeface="+mn-ea"/>
                <a:cs typeface="+mn-cs"/>
                <a:sym typeface="Gill Sans Light"/>
              </a:rPr>
              <a:t>Armenia, </a:t>
            </a:r>
            <a:r>
              <a:rPr lang="en-US" sz="3200" dirty="0" smtClean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Gill Sans Light"/>
                <a:ea typeface="+mn-ea"/>
                <a:cs typeface="+mn-cs"/>
                <a:sym typeface="Gill Sans Light"/>
              </a:rPr>
              <a:t>with Australia being </a:t>
            </a:r>
            <a:r>
              <a:rPr lang="en-US" sz="3200" dirty="0" smtClean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Gill Sans Light"/>
                <a:ea typeface="+mn-ea"/>
                <a:cs typeface="+mn-cs"/>
                <a:sym typeface="Gill Sans Light"/>
              </a:rPr>
              <a:t>an </a:t>
            </a:r>
            <a:r>
              <a:rPr lang="en-US" sz="3200" dirty="0" smtClean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Gill Sans Light"/>
                <a:ea typeface="+mn-ea"/>
                <a:cs typeface="+mn-cs"/>
                <a:sym typeface="Gill Sans Light"/>
              </a:rPr>
              <a:t>international partner</a:t>
            </a:r>
            <a:r>
              <a:rPr lang="en-US" sz="3200" dirty="0" smtClean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Gill Sans Light"/>
                <a:ea typeface="+mn-ea"/>
                <a:cs typeface="+mn-cs"/>
                <a:sym typeface="Gill Sans Light"/>
              </a:rPr>
              <a:t>.</a:t>
            </a:r>
          </a:p>
        </p:txBody>
      </p:sp>
      <p:sp>
        <p:nvSpPr>
          <p:cNvPr id="10" name="Shape 111"/>
          <p:cNvSpPr/>
          <p:nvPr/>
        </p:nvSpPr>
        <p:spPr>
          <a:xfrm>
            <a:off x="654050" y="-76438"/>
            <a:ext cx="11976100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57799" marR="57799" defTabSz="1295400">
              <a:defRPr sz="540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D84C79"/>
                  </a:solidFill>
                </a:u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marL="0"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en-US" sz="6400" dirty="0" err="1" smtClean="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D84C79"/>
                  </a:solidFill>
                </a:uFill>
              </a:rPr>
              <a:t>NewCompStar</a:t>
            </a:r>
            <a:endParaRPr lang="en-US" sz="6400" dirty="0" smtClean="0">
              <a:solidFill>
                <a:srgbClr val="FF2600"/>
              </a:solidFill>
              <a:effectLst>
                <a:outerShdw blurRad="12700" dist="25400" dir="2700000" rotWithShape="0">
                  <a:srgbClr val="CBCBCB"/>
                </a:outerShdw>
              </a:effectLst>
              <a:uFill>
                <a:solidFill>
                  <a:srgbClr val="D84C79"/>
                </a:solidFill>
              </a:uFill>
            </a:endParaRPr>
          </a:p>
          <a:p>
            <a:pPr marL="0"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en-US" sz="4000" dirty="0" smtClean="0">
                <a:hlinkClick r:id="rId6"/>
              </a:rPr>
              <a:t>http://compstar.uni-frankfurt.de/</a:t>
            </a:r>
            <a:endParaRPr sz="4000" dirty="0">
              <a:solidFill>
                <a:srgbClr val="FF2600"/>
              </a:solidFill>
              <a:effectLst>
                <a:outerShdw blurRad="12700" dist="25400" dir="2700000" rotWithShape="0">
                  <a:srgbClr val="CBCBCB"/>
                </a:outerShdw>
              </a:effectLst>
              <a:uFill>
                <a:solidFill>
                  <a:srgbClr val="D84C79"/>
                </a:solidFill>
              </a:u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654050" y="245872"/>
            <a:ext cx="1197610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57799" marR="57799" defTabSz="1295400">
              <a:defRPr sz="540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D84C79"/>
                  </a:solidFill>
                </a:u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5400" dirty="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D84C79"/>
                  </a:solidFill>
                </a:uFill>
              </a:rPr>
              <a:t>Driven by science to exploit synergies</a:t>
            </a:r>
          </a:p>
        </p:txBody>
      </p:sp>
      <p:grpSp>
        <p:nvGrpSpPr>
          <p:cNvPr id="120" name="Group 120"/>
          <p:cNvGrpSpPr/>
          <p:nvPr/>
        </p:nvGrpSpPr>
        <p:grpSpPr>
          <a:xfrm>
            <a:off x="5120791" y="2586064"/>
            <a:ext cx="7880854" cy="6563241"/>
            <a:chOff x="930906" y="0"/>
            <a:chExt cx="7880852" cy="6563240"/>
          </a:xfrm>
        </p:grpSpPr>
        <p:sp>
          <p:nvSpPr>
            <p:cNvPr id="112" name="Shape 112"/>
            <p:cNvSpPr/>
            <p:nvPr/>
          </p:nvSpPr>
          <p:spPr>
            <a:xfrm>
              <a:off x="3532850" y="2788136"/>
              <a:ext cx="2757776" cy="282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2939" y="1663"/>
                  </a:lnTo>
                  <a:lnTo>
                    <a:pt x="15606" y="1070"/>
                  </a:lnTo>
                  <a:lnTo>
                    <a:pt x="16794" y="3473"/>
                  </a:lnTo>
                  <a:lnTo>
                    <a:pt x="19461" y="4066"/>
                  </a:lnTo>
                  <a:lnTo>
                    <a:pt x="19461" y="6734"/>
                  </a:lnTo>
                  <a:lnTo>
                    <a:pt x="21600" y="8397"/>
                  </a:lnTo>
                  <a:lnTo>
                    <a:pt x="20413" y="10800"/>
                  </a:lnTo>
                  <a:lnTo>
                    <a:pt x="21600" y="13203"/>
                  </a:lnTo>
                  <a:lnTo>
                    <a:pt x="19461" y="14866"/>
                  </a:lnTo>
                  <a:lnTo>
                    <a:pt x="19461" y="17534"/>
                  </a:lnTo>
                  <a:lnTo>
                    <a:pt x="16794" y="18127"/>
                  </a:lnTo>
                  <a:lnTo>
                    <a:pt x="15606" y="20530"/>
                  </a:lnTo>
                  <a:lnTo>
                    <a:pt x="12939" y="19937"/>
                  </a:lnTo>
                  <a:lnTo>
                    <a:pt x="10800" y="21600"/>
                  </a:lnTo>
                  <a:lnTo>
                    <a:pt x="8661" y="19937"/>
                  </a:lnTo>
                  <a:lnTo>
                    <a:pt x="5994" y="20530"/>
                  </a:lnTo>
                  <a:lnTo>
                    <a:pt x="4806" y="18127"/>
                  </a:lnTo>
                  <a:lnTo>
                    <a:pt x="2139" y="17534"/>
                  </a:lnTo>
                  <a:lnTo>
                    <a:pt x="2139" y="14866"/>
                  </a:lnTo>
                  <a:lnTo>
                    <a:pt x="0" y="13203"/>
                  </a:lnTo>
                  <a:lnTo>
                    <a:pt x="1187" y="10800"/>
                  </a:lnTo>
                  <a:lnTo>
                    <a:pt x="0" y="8397"/>
                  </a:lnTo>
                  <a:lnTo>
                    <a:pt x="2139" y="6734"/>
                  </a:lnTo>
                  <a:lnTo>
                    <a:pt x="2139" y="4066"/>
                  </a:lnTo>
                  <a:lnTo>
                    <a:pt x="4806" y="3473"/>
                  </a:lnTo>
                  <a:lnTo>
                    <a:pt x="5994" y="1070"/>
                  </a:lnTo>
                  <a:lnTo>
                    <a:pt x="8661" y="1663"/>
                  </a:lnTo>
                  <a:close/>
                </a:path>
              </a:pathLst>
            </a:custGeom>
            <a:solidFill>
              <a:srgbClr val="D4FB79">
                <a:alpha val="52999"/>
              </a:srgbClr>
            </a:solidFill>
            <a:ln w="25400" cap="flat">
              <a:solidFill>
                <a:srgbClr val="009193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584200">
                <a:defRPr sz="3800">
                  <a:solidFill>
                    <a:srgbClr val="FFFDEF"/>
                  </a:solidFill>
                  <a:effectLst>
                    <a:outerShdw blurRad="25400" dist="12700" dir="16200000" rotWithShape="0">
                      <a:srgbClr val="000000">
                        <a:alpha val="40000"/>
                      </a:srgbClr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872623" y="3557782"/>
              <a:ext cx="2069044" cy="129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76200" dist="38100" dir="2700000" rotWithShape="0">
                <a:srgbClr val="CBCBCB"/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57799" marR="57799" defTabSz="1295400">
                <a:defRPr sz="2300">
                  <a:solidFill>
                    <a:srgbClr val="008F00"/>
                  </a:solidFill>
                  <a:effectLst>
                    <a:outerShdw blurRad="12700" dist="25400" dir="2700000" rotWithShape="0">
                      <a:srgbClr val="CBCBCB"/>
                    </a:outerShdw>
                  </a:effectLst>
                  <a:uFill>
                    <a:solidFill>
                      <a:srgbClr val="008F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  <a:uFillTx/>
                </a:defRPr>
              </a:pPr>
              <a:r>
                <a:rPr sz="2300">
                  <a:solidFill>
                    <a:srgbClr val="008F00"/>
                  </a:solidFill>
                  <a:effectLst>
                    <a:outerShdw blurRad="12700" dist="25400" dir="2700000" rotWithShape="0">
                      <a:srgbClr val="CBCBCB"/>
                    </a:outerShdw>
                  </a:effectLst>
                  <a:uFill>
                    <a:solidFill>
                      <a:srgbClr val="008F00"/>
                    </a:solidFill>
                  </a:uFill>
                </a:rPr>
                <a:t>compact stars</a:t>
              </a:r>
            </a:p>
          </p:txBody>
        </p:sp>
        <p:sp>
          <p:nvSpPr>
            <p:cNvPr id="114" name="Shape 114"/>
            <p:cNvSpPr/>
            <p:nvPr/>
          </p:nvSpPr>
          <p:spPr>
            <a:xfrm>
              <a:off x="3456833" y="0"/>
              <a:ext cx="2919941" cy="689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2700" dist="25400" dir="2700000" rotWithShape="0">
                <a:srgbClr val="CBCBCB"/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57799" marR="57799" defTabSz="1295400">
                <a:defRPr sz="2300">
                  <a:solidFill>
                    <a:srgbClr val="9437FF"/>
                  </a:solidFill>
                  <a:effectLst>
                    <a:outerShdw blurRad="12700" dist="25400" dir="2700000" rotWithShape="0">
                      <a:srgbClr val="CBCBCB"/>
                    </a:outerShdw>
                  </a:effectLst>
                  <a:uFill>
                    <a:solidFill>
                      <a:srgbClr val="9437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  <a:uFillTx/>
                </a:defRPr>
              </a:pPr>
              <a:r>
                <a:rPr sz="2300">
                  <a:solidFill>
                    <a:srgbClr val="9437FF"/>
                  </a:solidFill>
                  <a:effectLst>
                    <a:outerShdw blurRad="12700" dist="25400" dir="2700000" rotWithShape="0">
                      <a:srgbClr val="CBCBCB"/>
                    </a:outerShdw>
                  </a:effectLst>
                  <a:uFill>
                    <a:solidFill>
                      <a:srgbClr val="9437FF"/>
                    </a:solidFill>
                  </a:uFill>
                </a:rPr>
                <a:t>astrophysics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5891818" y="5155328"/>
              <a:ext cx="2919942" cy="1318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2700" dist="25400" dir="2700000" rotWithShape="0">
                <a:srgbClr val="CBCBCB"/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57799" marR="57799" defTabSz="1295400">
                <a:defRPr sz="2300">
                  <a:solidFill>
                    <a:srgbClr val="FF2600"/>
                  </a:solidFill>
                  <a:effectLst>
                    <a:outerShdw blurRad="12700" dist="25400" dir="2700000" rotWithShape="0">
                      <a:srgbClr val="CBCBCB"/>
                    </a:outerShdw>
                  </a:effectLst>
                  <a:uFill>
                    <a:solidFill>
                      <a:srgbClr val="D84C79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  <a:uFillTx/>
                </a:defRPr>
              </a:pPr>
              <a:r>
                <a:rPr sz="2300">
                  <a:solidFill>
                    <a:srgbClr val="FF2600"/>
                  </a:solidFill>
                  <a:effectLst>
                    <a:outerShdw blurRad="12700" dist="25400" dir="2700000" rotWithShape="0">
                      <a:srgbClr val="CBCBCB"/>
                    </a:outerShdw>
                  </a:effectLst>
                  <a:uFill>
                    <a:solidFill>
                      <a:srgbClr val="D84C79"/>
                    </a:solidFill>
                  </a:uFill>
                </a:rPr>
                <a:t>nuclear physics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930906" y="5065445"/>
              <a:ext cx="2930468" cy="1497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76200" dist="38100" dir="2700000" rotWithShape="0">
                <a:srgbClr val="CBCBCB"/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57799" marR="57799" lvl="0" defTabSz="1295400">
                <a:defRPr sz="1800">
                  <a:solidFill>
                    <a:srgbClr val="000000"/>
                  </a:solidFill>
                </a:defRPr>
              </a:pPr>
              <a:r>
                <a:rPr sz="2300">
                  <a:solidFill>
                    <a:srgbClr val="0433FF"/>
                  </a:solidFill>
                  <a:effectLst>
                    <a:outerShdw blurRad="12700" dist="25400" dir="2700000" rotWithShape="0">
                      <a:srgbClr val="CBCBCB"/>
                    </a:outerShdw>
                  </a:effectLst>
                  <a:uFill>
                    <a:solidFill>
                      <a:srgbClr val="0433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rPr>
                <a:t>gravitational </a:t>
              </a:r>
            </a:p>
            <a:p>
              <a:pPr marL="57799" marR="57799" lvl="0" defTabSz="1295400">
                <a:defRPr sz="1800">
                  <a:solidFill>
                    <a:srgbClr val="000000"/>
                  </a:solidFill>
                </a:defRPr>
              </a:pPr>
              <a:r>
                <a:rPr sz="2300">
                  <a:solidFill>
                    <a:srgbClr val="0433FF"/>
                  </a:solidFill>
                  <a:effectLst>
                    <a:outerShdw blurRad="12700" dist="25400" dir="2700000" rotWithShape="0">
                      <a:srgbClr val="CBCBCB"/>
                    </a:outerShdw>
                  </a:effectLst>
                  <a:uFill>
                    <a:solidFill>
                      <a:srgbClr val="0433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rPr>
                <a:t>physics</a:t>
              </a:r>
            </a:p>
          </p:txBody>
        </p:sp>
        <p:sp>
          <p:nvSpPr>
            <p:cNvPr id="117" name="Shape 117"/>
            <p:cNvSpPr/>
            <p:nvPr/>
          </p:nvSpPr>
          <p:spPr>
            <a:xfrm rot="19799996">
              <a:off x="1306233" y="4544517"/>
              <a:ext cx="2179814" cy="517073"/>
            </a:xfrm>
            <a:prstGeom prst="leftRightArrow">
              <a:avLst>
                <a:gd name="adj1" fmla="val 26272"/>
                <a:gd name="adj2" fmla="val 109300"/>
              </a:avLst>
            </a:prstGeom>
            <a:solidFill>
              <a:srgbClr val="76D6FF"/>
            </a:solidFill>
            <a:ln w="12700" cap="flat">
              <a:noFill/>
              <a:miter lim="400000"/>
            </a:ln>
            <a:effectLst>
              <a:outerShdw blurRad="76200" dist="38100" dir="2700000" rotWithShape="0">
                <a:srgbClr val="424242"/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584200">
                <a:defRPr sz="3800">
                  <a:solidFill>
                    <a:srgbClr val="FFFDEF"/>
                  </a:solidFill>
                  <a:effectLst>
                    <a:outerShdw blurRad="25400" dist="12700" dir="16200000" rotWithShape="0">
                      <a:srgbClr val="000000">
                        <a:alpha val="40000"/>
                      </a:srgbClr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12600000">
              <a:off x="6261882" y="4526146"/>
              <a:ext cx="2179815" cy="517073"/>
            </a:xfrm>
            <a:prstGeom prst="leftRightArrow">
              <a:avLst>
                <a:gd name="adj1" fmla="val 26272"/>
                <a:gd name="adj2" fmla="val 109300"/>
              </a:avLst>
            </a:prstGeom>
            <a:solidFill>
              <a:srgbClr val="76D6FF"/>
            </a:solidFill>
            <a:ln w="12700" cap="flat">
              <a:noFill/>
              <a:miter lim="400000"/>
            </a:ln>
            <a:effectLst>
              <a:outerShdw blurRad="76200" dist="38100" dir="2700000" rotWithShape="0">
                <a:srgbClr val="424242"/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584200">
                <a:defRPr sz="3800">
                  <a:solidFill>
                    <a:srgbClr val="FFFDEF"/>
                  </a:solidFill>
                  <a:effectLst>
                    <a:outerShdw blurRad="25400" dist="12700" dir="16200000" rotWithShape="0">
                      <a:srgbClr val="000000">
                        <a:alpha val="40000"/>
                      </a:srgbClr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rot="16199996">
              <a:off x="3943764" y="1458934"/>
              <a:ext cx="1953646" cy="520974"/>
            </a:xfrm>
            <a:prstGeom prst="leftRightArrow">
              <a:avLst>
                <a:gd name="adj1" fmla="val 26272"/>
                <a:gd name="adj2" fmla="val 108481"/>
              </a:avLst>
            </a:prstGeom>
            <a:solidFill>
              <a:srgbClr val="76D6FF"/>
            </a:solidFill>
            <a:ln w="12700" cap="flat">
              <a:noFill/>
              <a:miter lim="400000"/>
            </a:ln>
            <a:effectLst>
              <a:outerShdw blurRad="76200" dist="38100" dir="2700000" rotWithShape="0">
                <a:srgbClr val="424242"/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584200">
                <a:defRPr sz="3800">
                  <a:solidFill>
                    <a:srgbClr val="FFFDEF"/>
                  </a:solidFill>
                  <a:effectLst>
                    <a:outerShdw blurRad="25400" dist="12700" dir="16200000" rotWithShape="0">
                      <a:srgbClr val="000000">
                        <a:alpha val="40000"/>
                      </a:srgbClr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</p:grpSp>
      <p:sp>
        <p:nvSpPr>
          <p:cNvPr id="121" name="Shape 121"/>
          <p:cNvSpPr/>
          <p:nvPr/>
        </p:nvSpPr>
        <p:spPr>
          <a:xfrm>
            <a:off x="410294" y="1405636"/>
            <a:ext cx="11097965" cy="163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spcBef>
                <a:spcPts val="2000"/>
              </a:spcBef>
              <a:buClr>
                <a:srgbClr val="FF2600"/>
              </a:buClr>
              <a:buSzPct val="125000"/>
              <a:buChar char="•"/>
              <a:defRPr sz="360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11993"/>
                </a:solidFill>
              </a:rPr>
              <a:t>The Action wants to address a few fundamental but challenging questions concerning the physics and astrophysics of compact stars.</a:t>
            </a:r>
          </a:p>
        </p:txBody>
      </p:sp>
      <p:sp>
        <p:nvSpPr>
          <p:cNvPr id="122" name="Shape 122"/>
          <p:cNvSpPr/>
          <p:nvPr/>
        </p:nvSpPr>
        <p:spPr>
          <a:xfrm>
            <a:off x="435694" y="3797300"/>
            <a:ext cx="7364678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 algn="l" defTabSz="647700">
              <a:spcBef>
                <a:spcPts val="2000"/>
              </a:spcBef>
              <a:buClr>
                <a:srgbClr val="FF2600"/>
              </a:buClr>
              <a:buSzPct val="12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The Action brings together leading European experts in astrophysics, nuclear physics and gravitational physics through interdisciplinary approach.</a:t>
            </a:r>
            <a:r>
              <a:rPr sz="3600">
                <a:latin typeface="+mn-lt"/>
                <a:ea typeface="+mn-ea"/>
                <a:cs typeface="+mn-cs"/>
                <a:sym typeface="Gill Sans Light"/>
              </a:rPr>
              <a:t> </a:t>
            </a:r>
          </a:p>
        </p:txBody>
      </p:sp>
      <p:sp>
        <p:nvSpPr>
          <p:cNvPr id="123" name="Shape 123"/>
          <p:cNvSpPr/>
          <p:nvPr/>
        </p:nvSpPr>
        <p:spPr>
          <a:xfrm>
            <a:off x="435694" y="6540396"/>
            <a:ext cx="5097265" cy="2683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 algn="l" defTabSz="647700">
              <a:spcBef>
                <a:spcPts val="2000"/>
              </a:spcBef>
              <a:buClr>
                <a:srgbClr val="FF2600"/>
              </a:buClr>
              <a:buSzPct val="12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The Action has three </a:t>
            </a:r>
            <a:r>
              <a:rPr sz="360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working groups </a:t>
            </a:r>
            <a:r>
              <a:rPr sz="360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(WGs), one for thematic area. WGs are open to anyone wishing to join.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7"/>
          <a:stretch>
            <a:fillRect/>
          </a:stretch>
        </p:blipFill>
        <p:spPr bwMode="auto">
          <a:xfrm>
            <a:off x="80264" y="182880"/>
            <a:ext cx="12792456" cy="941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4"/>
          <p:cNvGrpSpPr/>
          <p:nvPr/>
        </p:nvGrpSpPr>
        <p:grpSpPr>
          <a:xfrm>
            <a:off x="346428" y="2095499"/>
            <a:ext cx="5895486" cy="5903929"/>
            <a:chOff x="0" y="0"/>
            <a:chExt cx="5895485" cy="5903927"/>
          </a:xfrm>
        </p:grpSpPr>
        <p:grpSp>
          <p:nvGrpSpPr>
            <p:cNvPr id="127" name="Group 127"/>
            <p:cNvGrpSpPr/>
            <p:nvPr/>
          </p:nvGrpSpPr>
          <p:grpSpPr>
            <a:xfrm>
              <a:off x="2245170" y="0"/>
              <a:ext cx="1562534" cy="2237485"/>
              <a:chOff x="0" y="0"/>
              <a:chExt cx="1562533" cy="2237484"/>
            </a:xfrm>
          </p:grpSpPr>
          <p:sp>
            <p:nvSpPr>
              <p:cNvPr id="125" name="Shape 125"/>
              <p:cNvSpPr/>
              <p:nvPr/>
            </p:nvSpPr>
            <p:spPr>
              <a:xfrm>
                <a:off x="126201" y="0"/>
                <a:ext cx="1436333" cy="7096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marL="57799" marR="57799" defTabSz="1295400">
                  <a:defRPr sz="3300">
                    <a:solidFill>
                      <a:srgbClr val="BC1E17"/>
                    </a:solidFill>
                    <a:effectLst>
                      <a:outerShdw blurRad="12700" dist="25400" dir="2700000" rotWithShape="0">
                        <a:srgbClr val="CBCBCB"/>
                      </a:outerShdw>
                    </a:effectLst>
                    <a:uFill>
                      <a:solidFill>
                        <a:srgbClr val="BC1E17"/>
                      </a:solidFill>
                    </a:uFill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  <a:uFillTx/>
                  </a:defRPr>
                </a:pPr>
                <a:r>
                  <a:rPr sz="3300">
                    <a:solidFill>
                      <a:srgbClr val="BC1E17"/>
                    </a:solidFill>
                    <a:effectLst>
                      <a:outerShdw blurRad="12700" dist="25400" dir="2700000" rotWithShape="0">
                        <a:srgbClr val="CBCBCB"/>
                      </a:outerShdw>
                    </a:effectLst>
                    <a:uFill>
                      <a:solidFill>
                        <a:srgbClr val="BC1E17"/>
                      </a:solidFill>
                    </a:uFill>
                  </a:rPr>
                  <a:t>WG1</a:t>
                </a:r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0" y="647700"/>
                <a:ext cx="1542914" cy="1589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7"/>
                    </a:cubicBezTo>
                    <a:cubicBezTo>
                      <a:pt x="12954" y="20639"/>
                      <a:pt x="6724" y="20639"/>
                      <a:pt x="2882" y="16797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D479"/>
              </a:solidFill>
              <a:ln w="25400" cap="flat">
                <a:solidFill>
                  <a:srgbClr val="FF93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584200">
                  <a:defRPr sz="3800">
                    <a:solidFill>
                      <a:srgbClr val="FFFDEF"/>
                    </a:solidFill>
                    <a:effectLst>
                      <a:outerShdw blurRad="25400" dist="12700" dir="16200000" rotWithShape="0">
                        <a:srgbClr val="000000">
                          <a:alpha val="40000"/>
                        </a:srgbClr>
                      </a:outerShdw>
                    </a:effectLst>
                    <a:latin typeface="Palatino"/>
                    <a:ea typeface="Palatino"/>
                    <a:cs typeface="Palatino"/>
                    <a:sym typeface="Palatino"/>
                  </a:defRPr>
                </a:pPr>
                <a:endParaRPr/>
              </a:p>
            </p:txBody>
          </p:sp>
        </p:grpSp>
        <p:grpSp>
          <p:nvGrpSpPr>
            <p:cNvPr id="130" name="Group 130"/>
            <p:cNvGrpSpPr/>
            <p:nvPr/>
          </p:nvGrpSpPr>
          <p:grpSpPr>
            <a:xfrm>
              <a:off x="4352571" y="3479799"/>
              <a:ext cx="1542915" cy="2424129"/>
              <a:chOff x="0" y="0"/>
              <a:chExt cx="1542913" cy="2424127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88900" y="1714500"/>
                <a:ext cx="1436332" cy="7096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marL="57799" marR="57799" defTabSz="1295400">
                  <a:defRPr sz="3300">
                    <a:solidFill>
                      <a:srgbClr val="BC1E17"/>
                    </a:solidFill>
                    <a:effectLst>
                      <a:outerShdw blurRad="12700" dist="25400" dir="2700000" rotWithShape="0">
                        <a:srgbClr val="CBCBCB"/>
                      </a:outerShdw>
                    </a:effectLst>
                    <a:uFill>
                      <a:solidFill>
                        <a:srgbClr val="BC1E17"/>
                      </a:solidFill>
                    </a:uFill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  <a:uFillTx/>
                  </a:defRPr>
                </a:pPr>
                <a:r>
                  <a:rPr sz="3300">
                    <a:solidFill>
                      <a:srgbClr val="BC1E17"/>
                    </a:solidFill>
                    <a:effectLst>
                      <a:outerShdw blurRad="12700" dist="25400" dir="2700000" rotWithShape="0">
                        <a:srgbClr val="CBCBCB"/>
                      </a:outerShdw>
                    </a:effectLst>
                    <a:uFill>
                      <a:solidFill>
                        <a:srgbClr val="BC1E17"/>
                      </a:solidFill>
                    </a:uFill>
                  </a:rPr>
                  <a:t>WG2</a:t>
                </a: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0" y="0"/>
                <a:ext cx="1542914" cy="1589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7"/>
                    </a:cubicBezTo>
                    <a:cubicBezTo>
                      <a:pt x="12954" y="20639"/>
                      <a:pt x="6724" y="20639"/>
                      <a:pt x="2882" y="16797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D479"/>
              </a:solidFill>
              <a:ln w="25400" cap="flat">
                <a:solidFill>
                  <a:srgbClr val="FF93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584200">
                  <a:defRPr sz="3800">
                    <a:solidFill>
                      <a:srgbClr val="FFFDEF"/>
                    </a:solidFill>
                    <a:effectLst>
                      <a:outerShdw blurRad="25400" dist="12700" dir="16200000" rotWithShape="0">
                        <a:srgbClr val="000000">
                          <a:alpha val="40000"/>
                        </a:srgbClr>
                      </a:outerShdw>
                    </a:effectLst>
                    <a:latin typeface="Palatino"/>
                    <a:ea typeface="Palatino"/>
                    <a:cs typeface="Palatino"/>
                    <a:sym typeface="Palatino"/>
                  </a:defRPr>
                </a:pPr>
                <a:endParaRPr/>
              </a:p>
            </p:txBody>
          </p:sp>
        </p:grpSp>
        <p:grpSp>
          <p:nvGrpSpPr>
            <p:cNvPr id="133" name="Group 133"/>
            <p:cNvGrpSpPr/>
            <p:nvPr/>
          </p:nvGrpSpPr>
          <p:grpSpPr>
            <a:xfrm>
              <a:off x="0" y="3479799"/>
              <a:ext cx="1542914" cy="2424129"/>
              <a:chOff x="0" y="0"/>
              <a:chExt cx="1542913" cy="2424127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47271" y="1714500"/>
                <a:ext cx="1436333" cy="7096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marL="57799" marR="57799" defTabSz="1295400">
                  <a:defRPr sz="3300">
                    <a:solidFill>
                      <a:srgbClr val="BC1E17"/>
                    </a:solidFill>
                    <a:effectLst>
                      <a:outerShdw blurRad="12700" dist="25400" dir="2700000" rotWithShape="0">
                        <a:srgbClr val="CBCBCB"/>
                      </a:outerShdw>
                    </a:effectLst>
                    <a:uFill>
                      <a:solidFill>
                        <a:srgbClr val="BC1E17"/>
                      </a:solidFill>
                    </a:uFill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  <a:uFillTx/>
                  </a:defRPr>
                </a:pPr>
                <a:r>
                  <a:rPr sz="3300">
                    <a:solidFill>
                      <a:srgbClr val="BC1E17"/>
                    </a:solidFill>
                    <a:effectLst>
                      <a:outerShdw blurRad="12700" dist="25400" dir="2700000" rotWithShape="0">
                        <a:srgbClr val="CBCBCB"/>
                      </a:outerShdw>
                    </a:effectLst>
                    <a:uFill>
                      <a:solidFill>
                        <a:srgbClr val="BC1E17"/>
                      </a:solidFill>
                    </a:uFill>
                  </a:rPr>
                  <a:t>WG3</a:t>
                </a: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0" y="0"/>
                <a:ext cx="1542914" cy="1589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7"/>
                    </a:cubicBezTo>
                    <a:cubicBezTo>
                      <a:pt x="12954" y="20639"/>
                      <a:pt x="6724" y="20639"/>
                      <a:pt x="2882" y="16797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D479"/>
              </a:solidFill>
              <a:ln w="25400" cap="flat">
                <a:solidFill>
                  <a:srgbClr val="FF93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584200">
                  <a:defRPr sz="3800">
                    <a:solidFill>
                      <a:srgbClr val="FFFDEF"/>
                    </a:solidFill>
                    <a:effectLst>
                      <a:outerShdw blurRad="25400" dist="12700" dir="16200000" rotWithShape="0">
                        <a:srgbClr val="000000">
                          <a:alpha val="40000"/>
                        </a:srgbClr>
                      </a:outerShdw>
                    </a:effectLst>
                    <a:latin typeface="Palatino"/>
                    <a:ea typeface="Palatino"/>
                    <a:cs typeface="Palatino"/>
                    <a:sym typeface="Palatino"/>
                  </a:defRPr>
                </a:pPr>
                <a:endParaRPr/>
              </a:p>
            </p:txBody>
          </p:sp>
        </p:grpSp>
      </p:grpSp>
      <p:sp>
        <p:nvSpPr>
          <p:cNvPr id="135" name="Shape 135"/>
          <p:cNvSpPr/>
          <p:nvPr/>
        </p:nvSpPr>
        <p:spPr>
          <a:xfrm>
            <a:off x="3835400" y="1328"/>
            <a:ext cx="563880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57799" marR="57799" defTabSz="1295400">
              <a:defRPr sz="540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D84C79"/>
                  </a:solidFill>
                </a:u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5400" dirty="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D84C79"/>
                  </a:solidFill>
                </a:uFill>
              </a:rPr>
              <a:t>Organization</a:t>
            </a:r>
          </a:p>
        </p:txBody>
      </p:sp>
      <p:grpSp>
        <p:nvGrpSpPr>
          <p:cNvPr id="145" name="Group 145"/>
          <p:cNvGrpSpPr/>
          <p:nvPr/>
        </p:nvGrpSpPr>
        <p:grpSpPr>
          <a:xfrm>
            <a:off x="298181" y="2743199"/>
            <a:ext cx="5956302" cy="4419600"/>
            <a:chOff x="0" y="0"/>
            <a:chExt cx="5956301" cy="4419598"/>
          </a:xfrm>
        </p:grpSpPr>
        <p:grpSp>
          <p:nvGrpSpPr>
            <p:cNvPr id="138" name="Group 138"/>
            <p:cNvGrpSpPr/>
            <p:nvPr/>
          </p:nvGrpSpPr>
          <p:grpSpPr>
            <a:xfrm>
              <a:off x="0" y="2829814"/>
              <a:ext cx="1597242" cy="1589785"/>
              <a:chOff x="0" y="0"/>
              <a:chExt cx="1597241" cy="1589784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54328" y="0"/>
                <a:ext cx="1542914" cy="1589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7"/>
                    </a:cubicBezTo>
                    <a:cubicBezTo>
                      <a:pt x="12954" y="20639"/>
                      <a:pt x="6724" y="20639"/>
                      <a:pt x="2882" y="16797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D479"/>
              </a:solidFill>
              <a:ln w="25400" cap="flat">
                <a:solidFill>
                  <a:srgbClr val="FF93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584200">
                  <a:defRPr sz="3800">
                    <a:solidFill>
                      <a:srgbClr val="FFFDEF"/>
                    </a:solidFill>
                    <a:effectLst>
                      <a:outerShdw blurRad="25400" dist="12700" dir="16200000" rotWithShape="0">
                        <a:srgbClr val="000000">
                          <a:alpha val="40000"/>
                        </a:srgbClr>
                      </a:outerShdw>
                    </a:effectLst>
                    <a:latin typeface="Palatino"/>
                    <a:ea typeface="Palatino"/>
                    <a:cs typeface="Palatino"/>
                    <a:sym typeface="Palatino"/>
                  </a:defRPr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0" y="445139"/>
                <a:ext cx="1589855" cy="6995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marL="57799" marR="57799" defTabSz="1295400">
                  <a:defRPr sz="3300">
                    <a:solidFill>
                      <a:srgbClr val="FF2600"/>
                    </a:solidFill>
                    <a:effectLst>
                      <a:outerShdw blurRad="12700" dist="25400" dir="2700000" rotWithShape="0">
                        <a:srgbClr val="CBCBCB"/>
                      </a:outerShdw>
                    </a:effectLst>
                    <a:uFill>
                      <a:solidFill>
                        <a:srgbClr val="D84C79"/>
                      </a:solidFill>
                    </a:uFill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  <a:uFillTx/>
                  </a:defRPr>
                </a:pPr>
                <a:r>
                  <a:rPr sz="3300">
                    <a:solidFill>
                      <a:srgbClr val="FF2600"/>
                    </a:solidFill>
                    <a:effectLst>
                      <a:outerShdw blurRad="12700" dist="25400" dir="2700000" rotWithShape="0">
                        <a:srgbClr val="CBCBCB"/>
                      </a:outerShdw>
                    </a:effectLst>
                    <a:uFill>
                      <a:solidFill>
                        <a:srgbClr val="D84C79"/>
                      </a:solidFill>
                    </a:uFill>
                  </a:rPr>
                  <a:t>WGL3</a:t>
                </a:r>
              </a:p>
            </p:txBody>
          </p:sp>
        </p:grpSp>
        <p:grpSp>
          <p:nvGrpSpPr>
            <p:cNvPr id="141" name="Group 141"/>
            <p:cNvGrpSpPr/>
            <p:nvPr/>
          </p:nvGrpSpPr>
          <p:grpSpPr>
            <a:xfrm>
              <a:off x="4366447" y="2829814"/>
              <a:ext cx="1589855" cy="1589785"/>
              <a:chOff x="0" y="0"/>
              <a:chExt cx="1589854" cy="1589784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38898" y="0"/>
                <a:ext cx="1542915" cy="1589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7"/>
                    </a:cubicBezTo>
                    <a:cubicBezTo>
                      <a:pt x="12954" y="20639"/>
                      <a:pt x="6724" y="20639"/>
                      <a:pt x="2882" y="16797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D479"/>
              </a:solidFill>
              <a:ln w="25400" cap="flat">
                <a:solidFill>
                  <a:srgbClr val="FF93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584200">
                  <a:defRPr sz="3800">
                    <a:solidFill>
                      <a:srgbClr val="FFFDEF"/>
                    </a:solidFill>
                    <a:effectLst>
                      <a:outerShdw blurRad="25400" dist="12700" dir="16200000" rotWithShape="0">
                        <a:srgbClr val="000000">
                          <a:alpha val="40000"/>
                        </a:srgbClr>
                      </a:outerShdw>
                    </a:effectLst>
                    <a:latin typeface="Palatino"/>
                    <a:ea typeface="Palatino"/>
                    <a:cs typeface="Palatino"/>
                    <a:sym typeface="Palatino"/>
                  </a:defRPr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0" y="445139"/>
                <a:ext cx="1589855" cy="6995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marL="57799" marR="57799" defTabSz="1295400">
                  <a:defRPr sz="3300">
                    <a:solidFill>
                      <a:srgbClr val="FF2600"/>
                    </a:solidFill>
                    <a:effectLst>
                      <a:outerShdw blurRad="12700" dist="25400" dir="2700000" rotWithShape="0">
                        <a:srgbClr val="CBCBCB"/>
                      </a:outerShdw>
                    </a:effectLst>
                    <a:uFill>
                      <a:solidFill>
                        <a:srgbClr val="D84C79"/>
                      </a:solidFill>
                    </a:uFill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  <a:uFillTx/>
                  </a:defRPr>
                </a:pPr>
                <a:r>
                  <a:rPr sz="3300">
                    <a:solidFill>
                      <a:srgbClr val="FF2600"/>
                    </a:solidFill>
                    <a:effectLst>
                      <a:outerShdw blurRad="12700" dist="25400" dir="2700000" rotWithShape="0">
                        <a:srgbClr val="CBCBCB"/>
                      </a:outerShdw>
                    </a:effectLst>
                    <a:uFill>
                      <a:solidFill>
                        <a:srgbClr val="D84C79"/>
                      </a:solidFill>
                    </a:uFill>
                  </a:rPr>
                  <a:t>WGL2</a:t>
                </a:r>
              </a:p>
            </p:txBody>
          </p:sp>
        </p:grpSp>
        <p:grpSp>
          <p:nvGrpSpPr>
            <p:cNvPr id="144" name="Group 144"/>
            <p:cNvGrpSpPr/>
            <p:nvPr/>
          </p:nvGrpSpPr>
          <p:grpSpPr>
            <a:xfrm>
              <a:off x="2268083" y="-1"/>
              <a:ext cx="1589855" cy="1589786"/>
              <a:chOff x="0" y="0"/>
              <a:chExt cx="1589854" cy="1589784"/>
            </a:xfrm>
          </p:grpSpPr>
          <p:sp>
            <p:nvSpPr>
              <p:cNvPr id="142" name="Shape 142"/>
              <p:cNvSpPr/>
              <p:nvPr/>
            </p:nvSpPr>
            <p:spPr>
              <a:xfrm>
                <a:off x="23470" y="0"/>
                <a:ext cx="1542914" cy="1589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7"/>
                    </a:cubicBezTo>
                    <a:cubicBezTo>
                      <a:pt x="12954" y="20639"/>
                      <a:pt x="6724" y="20639"/>
                      <a:pt x="2882" y="16797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D479"/>
              </a:solidFill>
              <a:ln w="25400" cap="flat">
                <a:solidFill>
                  <a:srgbClr val="FF93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584200">
                  <a:defRPr sz="3800">
                    <a:solidFill>
                      <a:srgbClr val="FFFDEF"/>
                    </a:solidFill>
                    <a:effectLst>
                      <a:outerShdw blurRad="25400" dist="12700" dir="16200000" rotWithShape="0">
                        <a:srgbClr val="000000">
                          <a:alpha val="40000"/>
                        </a:srgbClr>
                      </a:outerShdw>
                    </a:effectLst>
                    <a:latin typeface="Palatino"/>
                    <a:ea typeface="Palatino"/>
                    <a:cs typeface="Palatino"/>
                    <a:sym typeface="Palatino"/>
                  </a:defRPr>
                </a:pPr>
                <a:endParaRPr/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0" y="445139"/>
                <a:ext cx="1589855" cy="6995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marL="57799" marR="57799" defTabSz="1295400">
                  <a:defRPr sz="3300">
                    <a:solidFill>
                      <a:srgbClr val="FF2600"/>
                    </a:solidFill>
                    <a:effectLst>
                      <a:outerShdw blurRad="12700" dist="25400" dir="2700000" rotWithShape="0">
                        <a:srgbClr val="CBCBCB"/>
                      </a:outerShdw>
                    </a:effectLst>
                    <a:uFill>
                      <a:solidFill>
                        <a:srgbClr val="D84C79"/>
                      </a:solidFill>
                    </a:uFill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  <a:uFillTx/>
                  </a:defRPr>
                </a:pPr>
                <a:r>
                  <a:rPr sz="3300">
                    <a:solidFill>
                      <a:srgbClr val="FF2600"/>
                    </a:solidFill>
                    <a:effectLst>
                      <a:outerShdw blurRad="12700" dist="25400" dir="2700000" rotWithShape="0">
                        <a:srgbClr val="CBCBCB"/>
                      </a:outerShdw>
                    </a:effectLst>
                    <a:uFill>
                      <a:solidFill>
                        <a:srgbClr val="D84C79"/>
                      </a:solidFill>
                    </a:uFill>
                  </a:rPr>
                  <a:t>WGL1</a:t>
                </a:r>
              </a:p>
            </p:txBody>
          </p:sp>
        </p:grpSp>
      </p:grpSp>
      <p:grpSp>
        <p:nvGrpSpPr>
          <p:cNvPr id="152" name="Group 152"/>
          <p:cNvGrpSpPr/>
          <p:nvPr/>
        </p:nvGrpSpPr>
        <p:grpSpPr>
          <a:xfrm>
            <a:off x="511311" y="3853549"/>
            <a:ext cx="5664201" cy="3334655"/>
            <a:chOff x="0" y="0"/>
            <a:chExt cx="5664200" cy="3334654"/>
          </a:xfrm>
        </p:grpSpPr>
        <p:sp>
          <p:nvSpPr>
            <p:cNvPr id="146" name="Shape 146"/>
            <p:cNvSpPr/>
            <p:nvPr/>
          </p:nvSpPr>
          <p:spPr>
            <a:xfrm rot="18837759">
              <a:off x="519507" y="624867"/>
              <a:ext cx="1774492" cy="396093"/>
            </a:xfrm>
            <a:prstGeom prst="leftRightArrow">
              <a:avLst>
                <a:gd name="adj1" fmla="val 31178"/>
                <a:gd name="adj2" fmla="val 43697"/>
              </a:avLst>
            </a:prstGeom>
            <a:solidFill>
              <a:srgbClr val="29DB60"/>
            </a:solidFill>
            <a:ln w="12700" cap="flat">
              <a:noFill/>
              <a:miter lim="400000"/>
            </a:ln>
            <a:effectLst>
              <a:outerShdw blurRad="76200" dist="38100" dir="2700000" rotWithShape="0">
                <a:srgbClr val="424242"/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584200">
                <a:defRPr sz="3800">
                  <a:solidFill>
                    <a:srgbClr val="FFFDEF"/>
                  </a:solidFill>
                  <a:effectLst>
                    <a:outerShdw blurRad="25400" dist="12700" dir="16200000" rotWithShape="0">
                      <a:srgbClr val="000000">
                        <a:alpha val="40000"/>
                      </a:srgbClr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rot="13562230">
              <a:off x="3322717" y="628489"/>
              <a:ext cx="1774491" cy="396093"/>
            </a:xfrm>
            <a:prstGeom prst="leftRightArrow">
              <a:avLst>
                <a:gd name="adj1" fmla="val 31178"/>
                <a:gd name="adj2" fmla="val 43697"/>
              </a:avLst>
            </a:prstGeom>
            <a:solidFill>
              <a:srgbClr val="29DB60"/>
            </a:solidFill>
            <a:ln w="12700" cap="flat">
              <a:noFill/>
              <a:miter lim="400000"/>
            </a:ln>
            <a:effectLst>
              <a:outerShdw blurRad="76200" dist="38100" dir="2700000" rotWithShape="0">
                <a:srgbClr val="424242"/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584200">
                <a:defRPr sz="3800">
                  <a:solidFill>
                    <a:srgbClr val="FFFDEF"/>
                  </a:solidFill>
                  <a:effectLst>
                    <a:outerShdw blurRad="25400" dist="12700" dir="16200000" rotWithShape="0">
                      <a:srgbClr val="000000">
                        <a:alpha val="40000"/>
                      </a:srgbClr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rot="21599989">
              <a:off x="1576864" y="2095609"/>
              <a:ext cx="2442025" cy="403198"/>
            </a:xfrm>
            <a:prstGeom prst="leftRightArrow">
              <a:avLst>
                <a:gd name="adj1" fmla="val 31178"/>
                <a:gd name="adj2" fmla="val 42920"/>
              </a:avLst>
            </a:prstGeom>
            <a:solidFill>
              <a:srgbClr val="29DB60"/>
            </a:solidFill>
            <a:ln w="12700" cap="flat">
              <a:noFill/>
              <a:miter lim="400000"/>
            </a:ln>
            <a:effectLst>
              <a:outerShdw blurRad="76200" dist="38100" dir="2700000" rotWithShape="0">
                <a:srgbClr val="424242"/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584200">
                <a:defRPr sz="3800">
                  <a:solidFill>
                    <a:srgbClr val="FFFDEF"/>
                  </a:solidFill>
                  <a:effectLst>
                    <a:outerShdw blurRad="25400" dist="12700" dir="16200000" rotWithShape="0">
                      <a:srgbClr val="000000">
                        <a:alpha val="40000"/>
                      </a:srgbClr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0" y="0"/>
              <a:ext cx="1436332" cy="7096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57799" marR="57799" defTabSz="1295400">
                <a:defRPr sz="3300">
                  <a:solidFill>
                    <a:srgbClr val="2742FF"/>
                  </a:solidFill>
                  <a:effectLst>
                    <a:outerShdw blurRad="12700" dist="25400" dir="2700000" rotWithShape="0">
                      <a:srgbClr val="CBCBCB"/>
                    </a:outerShdw>
                  </a:effectLst>
                  <a:uFill>
                    <a:solidFill>
                      <a:srgbClr val="2742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  <a:uFillTx/>
                </a:defRPr>
              </a:pPr>
              <a:r>
                <a:rPr sz="3300">
                  <a:solidFill>
                    <a:srgbClr val="2742FF"/>
                  </a:solidFill>
                  <a:effectLst>
                    <a:outerShdw blurRad="12700" dist="25400" dir="2700000" rotWithShape="0">
                      <a:srgbClr val="CBCBCB"/>
                    </a:outerShdw>
                  </a:effectLst>
                  <a:uFill>
                    <a:solidFill>
                      <a:srgbClr val="2742FF"/>
                    </a:solidFill>
                  </a:uFill>
                </a:rPr>
                <a:t>SA-13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4227868" y="0"/>
              <a:ext cx="1436333" cy="7096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57799" marR="57799" defTabSz="1295400">
                <a:defRPr sz="3300">
                  <a:solidFill>
                    <a:srgbClr val="2742FF"/>
                  </a:solidFill>
                  <a:effectLst>
                    <a:outerShdw blurRad="12700" dist="25400" dir="2700000" rotWithShape="0">
                      <a:srgbClr val="CBCBCB"/>
                    </a:outerShdw>
                  </a:effectLst>
                  <a:uFill>
                    <a:solidFill>
                      <a:srgbClr val="2742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  <a:uFillTx/>
                </a:defRPr>
              </a:pPr>
              <a:r>
                <a:rPr sz="3300">
                  <a:solidFill>
                    <a:srgbClr val="2742FF"/>
                  </a:solidFill>
                  <a:effectLst>
                    <a:outerShdw blurRad="12700" dist="25400" dir="2700000" rotWithShape="0">
                      <a:srgbClr val="CBCBCB"/>
                    </a:outerShdw>
                  </a:effectLst>
                  <a:uFill>
                    <a:solidFill>
                      <a:srgbClr val="2742FF"/>
                    </a:solidFill>
                  </a:uFill>
                </a:rPr>
                <a:t>SA-12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2118897" y="2625027"/>
              <a:ext cx="1436333" cy="7096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57799" marR="57799" defTabSz="1295400">
                <a:defRPr sz="3300">
                  <a:solidFill>
                    <a:srgbClr val="2742FF"/>
                  </a:solidFill>
                  <a:effectLst>
                    <a:outerShdw blurRad="12700" dist="25400" dir="2700000" rotWithShape="0">
                      <a:srgbClr val="CBCBCB"/>
                    </a:outerShdw>
                  </a:effectLst>
                  <a:uFill>
                    <a:solidFill>
                      <a:srgbClr val="2742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  <a:uFillTx/>
                </a:defRPr>
              </a:pPr>
              <a:r>
                <a:rPr sz="3300">
                  <a:solidFill>
                    <a:srgbClr val="2742FF"/>
                  </a:solidFill>
                  <a:effectLst>
                    <a:outerShdw blurRad="12700" dist="25400" dir="2700000" rotWithShape="0">
                      <a:srgbClr val="CBCBCB"/>
                    </a:outerShdw>
                  </a:effectLst>
                  <a:uFill>
                    <a:solidFill>
                      <a:srgbClr val="2742FF"/>
                    </a:solidFill>
                  </a:uFill>
                </a:rPr>
                <a:t>SA-23</a:t>
              </a:r>
            </a:p>
          </p:txBody>
        </p:sp>
      </p:grpSp>
      <p:sp>
        <p:nvSpPr>
          <p:cNvPr id="153" name="Shape 153"/>
          <p:cNvSpPr/>
          <p:nvPr/>
        </p:nvSpPr>
        <p:spPr>
          <a:xfrm>
            <a:off x="6659866" y="1550228"/>
            <a:ext cx="5786134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lvl="0" algn="l" defTabSz="647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NewCompStar</a:t>
            </a:r>
            <a:r>
              <a:rPr sz="32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 is chaired by </a:t>
            </a:r>
            <a:r>
              <a:rPr lang="en-US" sz="3200" dirty="0" smtClean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   </a:t>
            </a:r>
            <a:r>
              <a:rPr sz="3200" dirty="0" smtClean="0">
                <a:solidFill>
                  <a:srgbClr val="C13521"/>
                </a:solidFill>
                <a:latin typeface="Gill Sans"/>
                <a:ea typeface="Gill Sans"/>
                <a:cs typeface="Gill Sans"/>
                <a:sym typeface="Gill Sans"/>
              </a:rPr>
              <a:t>L</a:t>
            </a:r>
            <a:r>
              <a:rPr sz="3200" dirty="0">
                <a:solidFill>
                  <a:srgbClr val="C13521"/>
                </a:solidFill>
                <a:latin typeface="Gill Sans"/>
                <a:ea typeface="Gill Sans"/>
                <a:cs typeface="Gill Sans"/>
                <a:sym typeface="Gill Sans"/>
              </a:rPr>
              <a:t>. </a:t>
            </a:r>
            <a:r>
              <a:rPr sz="3200" dirty="0" err="1">
                <a:solidFill>
                  <a:srgbClr val="C13521"/>
                </a:solidFill>
                <a:latin typeface="Gill Sans"/>
                <a:ea typeface="Gill Sans"/>
                <a:cs typeface="Gill Sans"/>
                <a:sym typeface="Gill Sans"/>
              </a:rPr>
              <a:t>Rezzolla</a:t>
            </a:r>
            <a:r>
              <a:rPr sz="32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 (Frankfurt) and by </a:t>
            </a:r>
            <a:r>
              <a:rPr sz="3200" dirty="0">
                <a:solidFill>
                  <a:srgbClr val="C13521"/>
                </a:solidFill>
                <a:latin typeface="Gill Sans"/>
                <a:ea typeface="Gill Sans"/>
                <a:cs typeface="Gill Sans"/>
                <a:sym typeface="Gill Sans"/>
              </a:rPr>
              <a:t>P. </a:t>
            </a:r>
            <a:r>
              <a:rPr sz="3200" dirty="0" err="1">
                <a:solidFill>
                  <a:srgbClr val="C13521"/>
                </a:solidFill>
                <a:latin typeface="Gill Sans"/>
                <a:ea typeface="Gill Sans"/>
                <a:cs typeface="Gill Sans"/>
                <a:sym typeface="Gill Sans"/>
              </a:rPr>
              <a:t>Pizzochero</a:t>
            </a:r>
            <a:r>
              <a:rPr sz="32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 </a:t>
            </a:r>
            <a:r>
              <a:rPr sz="33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(deputy, Milano)</a:t>
            </a:r>
          </a:p>
        </p:txBody>
      </p:sp>
      <p:sp>
        <p:nvSpPr>
          <p:cNvPr id="154" name="Shape 154"/>
          <p:cNvSpPr/>
          <p:nvPr/>
        </p:nvSpPr>
        <p:spPr>
          <a:xfrm>
            <a:off x="6659866" y="6945594"/>
            <a:ext cx="6326518" cy="253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l" defTabSz="647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rPr>
              <a:t>Synergy Agents (SAs):</a:t>
            </a:r>
            <a:r>
              <a:rPr sz="32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 responsible for the synergy between two or more WGs and provide recommendations to the WGLs. </a:t>
            </a:r>
          </a:p>
        </p:txBody>
      </p:sp>
      <p:sp>
        <p:nvSpPr>
          <p:cNvPr id="155" name="Shape 155"/>
          <p:cNvSpPr/>
          <p:nvPr/>
        </p:nvSpPr>
        <p:spPr>
          <a:xfrm>
            <a:off x="6709613" y="3553378"/>
            <a:ext cx="6227023" cy="303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l" defTabSz="647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Each </a:t>
            </a:r>
            <a:r>
              <a:rPr sz="3200" dirty="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working group</a:t>
            </a:r>
            <a:r>
              <a:rPr sz="32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 has a leader </a:t>
            </a:r>
            <a:r>
              <a:rPr sz="3200" dirty="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(WGL)</a:t>
            </a:r>
            <a:r>
              <a:rPr sz="32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, ensuring that the scientific goals are met: </a:t>
            </a:r>
          </a:p>
          <a:p>
            <a:pPr lvl="0" algn="l" defTabSz="647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C13521"/>
                </a:solidFill>
                <a:latin typeface="Gill Sans"/>
                <a:ea typeface="Gill Sans"/>
                <a:cs typeface="Gill Sans"/>
                <a:sym typeface="Gill Sans"/>
              </a:rPr>
              <a:t>J. Pons</a:t>
            </a:r>
            <a:r>
              <a:rPr sz="32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 for </a:t>
            </a:r>
            <a:r>
              <a:rPr sz="3200" dirty="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astrophysics</a:t>
            </a:r>
            <a:r>
              <a:rPr sz="32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 </a:t>
            </a:r>
          </a:p>
          <a:p>
            <a:pPr lvl="0" algn="l" defTabSz="647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C13521"/>
                </a:solidFill>
                <a:latin typeface="Gill Sans"/>
                <a:ea typeface="Gill Sans"/>
                <a:cs typeface="Gill Sans"/>
                <a:sym typeface="Gill Sans"/>
              </a:rPr>
              <a:t>I. Jones</a:t>
            </a:r>
            <a:r>
              <a:rPr sz="3200" dirty="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32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for </a:t>
            </a:r>
            <a:r>
              <a:rPr sz="3200" dirty="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gravitational physics</a:t>
            </a:r>
            <a:endParaRPr sz="3200" dirty="0">
              <a:solidFill>
                <a:srgbClr val="011993"/>
              </a:solidFill>
              <a:latin typeface="+mn-lt"/>
              <a:ea typeface="+mn-ea"/>
              <a:cs typeface="+mn-cs"/>
              <a:sym typeface="Gill Sans Light"/>
            </a:endParaRPr>
          </a:p>
          <a:p>
            <a:pPr lvl="0" algn="l" defTabSz="647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C13521"/>
                </a:solidFill>
                <a:latin typeface="Gill Sans"/>
                <a:ea typeface="Gill Sans"/>
                <a:cs typeface="Gill Sans"/>
                <a:sym typeface="Gill Sans"/>
              </a:rPr>
              <a:t>J. </a:t>
            </a:r>
            <a:r>
              <a:rPr sz="3200" dirty="0" err="1">
                <a:solidFill>
                  <a:srgbClr val="C13521"/>
                </a:solidFill>
                <a:latin typeface="Gill Sans"/>
                <a:ea typeface="Gill Sans"/>
                <a:cs typeface="Gill Sans"/>
                <a:sym typeface="Gill Sans"/>
              </a:rPr>
              <a:t>Margueron</a:t>
            </a:r>
            <a:r>
              <a:rPr sz="32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 for </a:t>
            </a:r>
            <a:r>
              <a:rPr sz="3200" dirty="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nuclear physics</a:t>
            </a:r>
            <a:r>
              <a:rPr sz="32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 advAuto="0"/>
      <p:bldP spid="145" grpId="2" animBg="1" advAuto="0"/>
      <p:bldP spid="152" grpId="3" animBg="1" advAuto="0"/>
      <p:bldP spid="154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1844341" y="64295"/>
            <a:ext cx="9316118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marL="57799" marR="57799" defTabSz="1295400">
              <a:defRPr sz="540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D84C79"/>
                  </a:solidFill>
                </a:u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5400" dirty="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D84C79"/>
                  </a:solidFill>
                </a:uFill>
              </a:rPr>
              <a:t>Short Scientific Missions STSMs</a:t>
            </a:r>
          </a:p>
        </p:txBody>
      </p:sp>
      <p:sp>
        <p:nvSpPr>
          <p:cNvPr id="158" name="Shape 158"/>
          <p:cNvSpPr/>
          <p:nvPr/>
        </p:nvSpPr>
        <p:spPr>
          <a:xfrm>
            <a:off x="269815" y="1746249"/>
            <a:ext cx="12712701" cy="801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54000" lvl="0" indent="-254000" algn="l" defTabSz="647700">
              <a:spcBef>
                <a:spcPts val="18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Very important are also the short-term scientific missions, to which a substantial part of the yearly budget is allocated. </a:t>
            </a:r>
          </a:p>
          <a:p>
            <a:pPr marL="254000" lvl="0" indent="-254000" algn="l" defTabSz="647700">
              <a:spcBef>
                <a:spcPts val="18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STSMs are a great opportunity for all scientists within the Action to exchange visits, nurture collaborations, or develop new ones. </a:t>
            </a:r>
          </a:p>
          <a:p>
            <a:pPr marL="254000" lvl="0" indent="-254000" algn="l" defTabSz="647700">
              <a:spcBef>
                <a:spcPts val="18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In 2014 more than </a:t>
            </a:r>
            <a:r>
              <a:rPr sz="3800" dirty="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25</a:t>
            </a:r>
            <a:r>
              <a:rPr sz="38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 such missions were granted </a:t>
            </a:r>
          </a:p>
          <a:p>
            <a:pPr marL="254000" lvl="0" indent="-254000" algn="l" defTabSz="647700">
              <a:spcBef>
                <a:spcPts val="18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In 2015 a similar number is expected in 2015, with three different calls for applications will be made.</a:t>
            </a:r>
          </a:p>
          <a:p>
            <a:pPr marL="254000" lvl="0" indent="-254000" algn="l" defTabSz="647700">
              <a:spcBef>
                <a:spcPts val="18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Any scientist in working in an institute of the 29 participating countries can apply; success rate is usually very high: ~ 80%.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448471" y="1676400"/>
            <a:ext cx="11885812" cy="641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330199" lvl="0" indent="-330199" algn="l" defTabSz="647700">
              <a:spcBef>
                <a:spcPts val="2000"/>
              </a:spcBef>
              <a:buSzPct val="100000"/>
              <a:buFont typeface="American Typewriter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Compact Stars in the QCD Phase Diagram IV.</a:t>
            </a:r>
            <a:r>
              <a:rPr sz="330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 26-30 September, 2014, Prerow, Baltic coast (Germany).</a:t>
            </a:r>
          </a:p>
          <a:p>
            <a:pPr marL="330199" lvl="0" indent="-330199" algn="l" defTabSz="647700">
              <a:spcBef>
                <a:spcPts val="2000"/>
              </a:spcBef>
              <a:buSzPct val="100000"/>
              <a:buFont typeface="American Typewriter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Pulsars and their environments.</a:t>
            </a:r>
            <a:r>
              <a:rPr sz="330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19-21 May 2014, Institute de Physique Nucleaire de Lyon (INPL), Lyon (France).</a:t>
            </a:r>
          </a:p>
          <a:p>
            <a:pPr marL="330199" lvl="0" indent="-330199" algn="l" defTabSz="647700">
              <a:spcBef>
                <a:spcPts val="2000"/>
              </a:spcBef>
              <a:buSzPct val="100000"/>
              <a:buFont typeface="American Typewriter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The Structure and Signals of Neutron Stars, from Birth to Death</a:t>
            </a:r>
            <a:r>
              <a:rPr sz="330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. 24-28 March 2014. The Galileo Galilei Institute for Theoretical Physics, Arcetri, Florence (Italy).</a:t>
            </a:r>
          </a:p>
          <a:p>
            <a:pPr marL="330199" lvl="0" indent="-330199" algn="l" defTabSz="647700">
              <a:spcBef>
                <a:spcPts val="2000"/>
              </a:spcBef>
              <a:buSzPct val="100000"/>
              <a:buFont typeface="American Typewriter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Working Groups (WG2/WG3) and </a:t>
            </a:r>
            <a:r>
              <a:rPr sz="330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CompOSE meeting</a:t>
            </a:r>
            <a:r>
              <a:rPr sz="330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. 17-19 November, Lyon (France).</a:t>
            </a:r>
          </a:p>
          <a:p>
            <a:pPr marL="330199" lvl="0" indent="-330199" algn="l" defTabSz="647700">
              <a:spcBef>
                <a:spcPts val="2000"/>
              </a:spcBef>
              <a:buSzPct val="100000"/>
              <a:buFont typeface="American Typewriter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Working Group Meeting</a:t>
            </a:r>
            <a:r>
              <a:rPr sz="330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 (WG1) in coincidence with the NewCompStar School. 23 September, 2014, Barcelona (Spain).</a:t>
            </a:r>
          </a:p>
        </p:txBody>
      </p:sp>
      <p:sp>
        <p:nvSpPr>
          <p:cNvPr id="161" name="Shape 161"/>
          <p:cNvSpPr/>
          <p:nvPr/>
        </p:nvSpPr>
        <p:spPr>
          <a:xfrm>
            <a:off x="2681438" y="105727"/>
            <a:ext cx="7419877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57799" marR="57799" defTabSz="1295400">
              <a:defRPr sz="570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D84C79"/>
                  </a:solidFill>
                </a:u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570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D84C79"/>
                  </a:solidFill>
                </a:uFill>
              </a:rPr>
              <a:t>Activities: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448471" y="2309346"/>
            <a:ext cx="12357184" cy="4712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330199" lvl="0" indent="-330199" algn="l" defTabSz="647700">
              <a:spcBef>
                <a:spcPts val="2000"/>
              </a:spcBef>
              <a:buSzPct val="100000"/>
              <a:buFont typeface="American Typewriter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Annual NewCompStar Conference</a:t>
            </a:r>
            <a:r>
              <a:rPr sz="330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. June 15-19, 2015, Budapest (Hungary).</a:t>
            </a:r>
          </a:p>
          <a:p>
            <a:pPr marL="330199" lvl="0" indent="-330199" algn="l" defTabSz="647700">
              <a:spcBef>
                <a:spcPts val="2000"/>
              </a:spcBef>
              <a:buSzPct val="100000"/>
              <a:buFont typeface="American Typewriter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Modern Physics of Compact Stars </a:t>
            </a:r>
            <a:r>
              <a:rPr sz="330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(WG2 Meeting), Sept. 30 – Oct. 3, 2015, Yerevan (Armenia)</a:t>
            </a:r>
          </a:p>
          <a:p>
            <a:pPr marL="330199" lvl="0" indent="-330199" algn="l" defTabSz="647700">
              <a:spcBef>
                <a:spcPts val="2000"/>
              </a:spcBef>
              <a:buSzPct val="100000"/>
              <a:buFont typeface="American Typewriter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(Non-)Universal Properties of Neutron Stars</a:t>
            </a:r>
            <a:r>
              <a:rPr sz="330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 (WG3 Meeting), 18-20 May, 2015, Bremen (Germany).</a:t>
            </a:r>
          </a:p>
          <a:p>
            <a:pPr marL="330199" lvl="0" indent="-330199" algn="l" defTabSz="647700">
              <a:spcBef>
                <a:spcPts val="2000"/>
              </a:spcBef>
              <a:buSzPct val="100000"/>
              <a:buFont typeface="American Typewriter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rPr>
              <a:t>Observations &amp; theory in the dynamics of neutron stars</a:t>
            </a:r>
            <a:r>
              <a:rPr sz="3300">
                <a:solidFill>
                  <a:srgbClr val="011993"/>
                </a:solidFill>
                <a:latin typeface="+mn-lt"/>
                <a:ea typeface="+mn-ea"/>
                <a:cs typeface="+mn-cs"/>
                <a:sym typeface="Gill Sans Light"/>
              </a:rPr>
              <a:t> (WG2 Meeting), 26-30 January, 2015, Trento (Italy).</a:t>
            </a:r>
          </a:p>
        </p:txBody>
      </p:sp>
      <p:sp>
        <p:nvSpPr>
          <p:cNvPr id="164" name="Shape 164"/>
          <p:cNvSpPr/>
          <p:nvPr/>
        </p:nvSpPr>
        <p:spPr>
          <a:xfrm>
            <a:off x="2681439" y="105727"/>
            <a:ext cx="7419876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57799" marR="57799" defTabSz="1295400">
              <a:defRPr sz="570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D84C79"/>
                  </a:solidFill>
                </a:u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5700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D84C79"/>
                  </a:solidFill>
                </a:uFill>
              </a:rPr>
              <a:t>Activities: 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board"/>
        <a:ea typeface="Chalkboard"/>
        <a:cs typeface="Chalkboard"/>
      </a:majorFont>
      <a:minorFont>
        <a:latin typeface="Gill Sans Light"/>
        <a:ea typeface="Gill Sans Light"/>
        <a:cs typeface="Gill Sans Light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j-lt"/>
            <a:ea typeface="+mj-ea"/>
            <a:cs typeface="+mj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board"/>
        <a:ea typeface="Chalkboard"/>
        <a:cs typeface="Chalkboard"/>
      </a:majorFont>
      <a:minorFont>
        <a:latin typeface="Gill Sans Light"/>
        <a:ea typeface="Gill Sans Light"/>
        <a:cs typeface="Gill Sans Light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j-lt"/>
            <a:ea typeface="+mj-ea"/>
            <a:cs typeface="+mj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579</Words>
  <Application>Microsoft Office PowerPoint</Application>
  <PresentationFormat>Custom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Chalkboard</vt:lpstr>
      <vt:lpstr>Gill Sans Light</vt:lpstr>
      <vt:lpstr>Palatino</vt:lpstr>
      <vt:lpstr>Gill Sans</vt:lpstr>
      <vt:lpstr>American Typewriter</vt:lpstr>
      <vt:lpstr>Lucida Grande</vt:lpstr>
      <vt:lpstr>Chalkboard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Predrag Jovanovic</cp:lastModifiedBy>
  <cp:revision>7</cp:revision>
  <dcterms:modified xsi:type="dcterms:W3CDTF">2015-06-18T10:12:05Z</dcterms:modified>
</cp:coreProperties>
</file>