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92" r:id="rId2"/>
    <p:sldId id="293" r:id="rId3"/>
    <p:sldId id="294" r:id="rId4"/>
    <p:sldId id="295" r:id="rId5"/>
    <p:sldId id="296" r:id="rId6"/>
    <p:sldId id="297" r:id="rId7"/>
    <p:sldId id="300" r:id="rId8"/>
    <p:sldId id="299" r:id="rId9"/>
    <p:sldId id="298" r:id="rId10"/>
    <p:sldId id="306" r:id="rId11"/>
    <p:sldId id="301" r:id="rId12"/>
    <p:sldId id="302" r:id="rId13"/>
    <p:sldId id="303" r:id="rId14"/>
    <p:sldId id="304" r:id="rId15"/>
    <p:sldId id="307" r:id="rId16"/>
    <p:sldId id="305" r:id="rId17"/>
    <p:sldId id="309" r:id="rId18"/>
    <p:sldId id="308" r:id="rId19"/>
    <p:sldId id="311" r:id="rId20"/>
    <p:sldId id="322" r:id="rId21"/>
    <p:sldId id="323" r:id="rId22"/>
    <p:sldId id="312" r:id="rId23"/>
    <p:sldId id="313" r:id="rId24"/>
    <p:sldId id="314" r:id="rId25"/>
    <p:sldId id="316" r:id="rId26"/>
    <p:sldId id="318" r:id="rId27"/>
    <p:sldId id="310" r:id="rId28"/>
    <p:sldId id="319" r:id="rId29"/>
    <p:sldId id="320" r:id="rId30"/>
    <p:sldId id="333" r:id="rId31"/>
    <p:sldId id="324" r:id="rId32"/>
    <p:sldId id="327" r:id="rId33"/>
    <p:sldId id="328" r:id="rId34"/>
    <p:sldId id="329" r:id="rId35"/>
    <p:sldId id="334" r:id="rId36"/>
    <p:sldId id="330" r:id="rId37"/>
    <p:sldId id="278" r:id="rId38"/>
    <p:sldId id="279" r:id="rId39"/>
    <p:sldId id="326" r:id="rId40"/>
    <p:sldId id="332" r:id="rId41"/>
    <p:sldId id="258" r:id="rId42"/>
    <p:sldId id="331" r:id="rId43"/>
    <p:sldId id="337" r:id="rId44"/>
    <p:sldId id="283" r:id="rId45"/>
    <p:sldId id="274" r:id="rId46"/>
    <p:sldId id="261" r:id="rId47"/>
    <p:sldId id="275" r:id="rId48"/>
    <p:sldId id="257" r:id="rId49"/>
    <p:sldId id="338" r:id="rId50"/>
    <p:sldId id="260" r:id="rId51"/>
    <p:sldId id="339" r:id="rId52"/>
    <p:sldId id="335" r:id="rId53"/>
    <p:sldId id="340" r:id="rId54"/>
    <p:sldId id="269" r:id="rId55"/>
    <p:sldId id="264" r:id="rId56"/>
    <p:sldId id="280" r:id="rId57"/>
    <p:sldId id="341" r:id="rId58"/>
    <p:sldId id="342" r:id="rId59"/>
    <p:sldId id="345" r:id="rId60"/>
    <p:sldId id="344" r:id="rId61"/>
    <p:sldId id="348" r:id="rId62"/>
    <p:sldId id="291" r:id="rId63"/>
    <p:sldId id="336" r:id="rId64"/>
    <p:sldId id="289" r:id="rId65"/>
    <p:sldId id="281" r:id="rId66"/>
    <p:sldId id="282" r:id="rId67"/>
    <p:sldId id="272" r:id="rId68"/>
    <p:sldId id="271" r:id="rId69"/>
    <p:sldId id="347" r:id="rId70"/>
    <p:sldId id="284" r:id="rId71"/>
    <p:sldId id="346" r:id="rId72"/>
    <p:sldId id="262" r:id="rId73"/>
    <p:sldId id="285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8FF9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16" autoAdjust="0"/>
    <p:restoredTop sz="94660"/>
  </p:normalViewPr>
  <p:slideViewPr>
    <p:cSldViewPr>
      <p:cViewPr>
        <p:scale>
          <a:sx n="60" d="100"/>
          <a:sy n="60" d="100"/>
        </p:scale>
        <p:origin x="-83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Models\transfer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\Documents\Research\Non-axisymmetric_illumination\SDSS_0946_profile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206264252671"/>
          <c:y val="6.4751425200310922E-2"/>
          <c:w val="0.80922722149513282"/>
          <c:h val="0.76208241028913792"/>
        </c:manualLayout>
      </c:layout>
      <c:scatterChart>
        <c:scatterStyle val="smoothMarker"/>
        <c:ser>
          <c:idx val="4"/>
          <c:order val="0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5"/>
          <c:order val="1"/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profile!$AZ$4:$AZ$1001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6.7583876418054729E-4</c:v>
                </c:pt>
                <c:pt idx="405">
                  <c:v>1.7378711078928344E-3</c:v>
                </c:pt>
                <c:pt idx="406">
                  <c:v>2.9930002413710113E-3</c:v>
                </c:pt>
                <c:pt idx="407">
                  <c:v>4.4412261646150546E-3</c:v>
                </c:pt>
                <c:pt idx="408">
                  <c:v>6.3721940622737125E-3</c:v>
                </c:pt>
                <c:pt idx="409">
                  <c:v>8.8824523292301092E-3</c:v>
                </c:pt>
                <c:pt idx="410">
                  <c:v>1.1972000965483981E-2</c:v>
                </c:pt>
                <c:pt idx="411">
                  <c:v>1.5737388365918502E-2</c:v>
                </c:pt>
                <c:pt idx="412">
                  <c:v>2.0661356504948099E-2</c:v>
                </c:pt>
                <c:pt idx="413">
                  <c:v>2.5778421433743665E-2</c:v>
                </c:pt>
                <c:pt idx="414">
                  <c:v>3.0895486362539231E-2</c:v>
                </c:pt>
                <c:pt idx="415">
                  <c:v>3.6881486845281204E-2</c:v>
                </c:pt>
                <c:pt idx="416">
                  <c:v>4.2770938933140684E-2</c:v>
                </c:pt>
                <c:pt idx="417">
                  <c:v>5.0205165339126293E-2</c:v>
                </c:pt>
                <c:pt idx="418">
                  <c:v>5.6963552980931829E-2</c:v>
                </c:pt>
                <c:pt idx="419">
                  <c:v>6.3528843832971332E-2</c:v>
                </c:pt>
                <c:pt idx="420">
                  <c:v>7.2411296162201683E-2</c:v>
                </c:pt>
                <c:pt idx="421">
                  <c:v>8.0617909727251205E-2</c:v>
                </c:pt>
                <c:pt idx="422">
                  <c:v>8.9114168476949807E-2</c:v>
                </c:pt>
                <c:pt idx="423">
                  <c:v>9.9251749939657727E-2</c:v>
                </c:pt>
                <c:pt idx="424">
                  <c:v>0.10871349263818512</c:v>
                </c:pt>
                <c:pt idx="425">
                  <c:v>0.11943036447019076</c:v>
                </c:pt>
                <c:pt idx="426">
                  <c:v>0.13149891383055756</c:v>
                </c:pt>
                <c:pt idx="427">
                  <c:v>0.14549843108858407</c:v>
                </c:pt>
                <c:pt idx="428">
                  <c:v>0.15901520637219585</c:v>
                </c:pt>
                <c:pt idx="429">
                  <c:v>0.17175959449674191</c:v>
                </c:pt>
                <c:pt idx="430">
                  <c:v>0.18730388607289536</c:v>
                </c:pt>
                <c:pt idx="431">
                  <c:v>0.20304127443881242</c:v>
                </c:pt>
                <c:pt idx="432">
                  <c:v>0.21887521119961381</c:v>
                </c:pt>
                <c:pt idx="433">
                  <c:v>0.23683321264783991</c:v>
                </c:pt>
                <c:pt idx="434">
                  <c:v>0.25681873038860925</c:v>
                </c:pt>
                <c:pt idx="435">
                  <c:v>0.27661115133961051</c:v>
                </c:pt>
                <c:pt idx="436">
                  <c:v>0.29727250784455972</c:v>
                </c:pt>
                <c:pt idx="437">
                  <c:v>0.32198889693459243</c:v>
                </c:pt>
                <c:pt idx="438">
                  <c:v>0.34805696355298354</c:v>
                </c:pt>
                <c:pt idx="439">
                  <c:v>0.37644219164856546</c:v>
                </c:pt>
                <c:pt idx="440">
                  <c:v>0.40820661356505072</c:v>
                </c:pt>
                <c:pt idx="441">
                  <c:v>0.44132271300989911</c:v>
                </c:pt>
                <c:pt idx="442">
                  <c:v>0.47762490948588204</c:v>
                </c:pt>
                <c:pt idx="443">
                  <c:v>0.51508568670045851</c:v>
                </c:pt>
                <c:pt idx="444">
                  <c:v>0.55177407675597689</c:v>
                </c:pt>
                <c:pt idx="445">
                  <c:v>0.59000724112961556</c:v>
                </c:pt>
                <c:pt idx="446">
                  <c:v>0.63084721216510553</c:v>
                </c:pt>
                <c:pt idx="447">
                  <c:v>0.67072169925175384</c:v>
                </c:pt>
                <c:pt idx="448">
                  <c:v>0.70943760559980684</c:v>
                </c:pt>
                <c:pt idx="449">
                  <c:v>0.74631909244509298</c:v>
                </c:pt>
                <c:pt idx="450">
                  <c:v>0.7822350953415399</c:v>
                </c:pt>
                <c:pt idx="451">
                  <c:v>0.81583393676080163</c:v>
                </c:pt>
                <c:pt idx="452">
                  <c:v>0.84740526188752119</c:v>
                </c:pt>
                <c:pt idx="453">
                  <c:v>0.88071445812213422</c:v>
                </c:pt>
                <c:pt idx="454">
                  <c:v>0.91508568670045853</c:v>
                </c:pt>
                <c:pt idx="455">
                  <c:v>0.94260197924209665</c:v>
                </c:pt>
                <c:pt idx="456">
                  <c:v>0.96982862659909053</c:v>
                </c:pt>
                <c:pt idx="457">
                  <c:v>0.99589669321747565</c:v>
                </c:pt>
                <c:pt idx="458">
                  <c:v>1.0188752111996138</c:v>
                </c:pt>
                <c:pt idx="459">
                  <c:v>1.0395365677045618</c:v>
                </c:pt>
                <c:pt idx="460">
                  <c:v>1.0594255370504411</c:v>
                </c:pt>
                <c:pt idx="461">
                  <c:v>1.0790248612116824</c:v>
                </c:pt>
                <c:pt idx="462">
                  <c:v>1.1010378952449862</c:v>
                </c:pt>
                <c:pt idx="463">
                  <c:v>1.1178373159546218</c:v>
                </c:pt>
                <c:pt idx="464">
                  <c:v>1.1313540912382329</c:v>
                </c:pt>
                <c:pt idx="465">
                  <c:v>1.1416847694907124</c:v>
                </c:pt>
                <c:pt idx="466">
                  <c:v>1.1482500603427563</c:v>
                </c:pt>
                <c:pt idx="467">
                  <c:v>1.1559739319333868</c:v>
                </c:pt>
                <c:pt idx="468">
                  <c:v>1.1620564808110143</c:v>
                </c:pt>
                <c:pt idx="469">
                  <c:v>1.1662080617909791</c:v>
                </c:pt>
                <c:pt idx="470">
                  <c:v>1.1682355780835225</c:v>
                </c:pt>
                <c:pt idx="471">
                  <c:v>1.1630219647598361</c:v>
                </c:pt>
                <c:pt idx="472">
                  <c:v>1.1558773835384986</c:v>
                </c:pt>
                <c:pt idx="473">
                  <c:v>1.1506637702148199</c:v>
                </c:pt>
                <c:pt idx="474">
                  <c:v>1.1452570601013834</c:v>
                </c:pt>
                <c:pt idx="475">
                  <c:v>1.1390779628288759</c:v>
                </c:pt>
                <c:pt idx="476">
                  <c:v>1.1326092203717164</c:v>
                </c:pt>
                <c:pt idx="477">
                  <c:v>1.1270094134685009</c:v>
                </c:pt>
                <c:pt idx="478">
                  <c:v>1.1206372194062326</c:v>
                </c:pt>
                <c:pt idx="479">
                  <c:v>1.1124306058411777</c:v>
                </c:pt>
                <c:pt idx="480">
                  <c:v>1.1046101858556601</c:v>
                </c:pt>
                <c:pt idx="481">
                  <c:v>1.0975621530292059</c:v>
                </c:pt>
                <c:pt idx="482">
                  <c:v>1.0895486362539224</c:v>
                </c:pt>
                <c:pt idx="483">
                  <c:v>1.0828867970069942</c:v>
                </c:pt>
                <c:pt idx="484">
                  <c:v>1.0762249577600758</c:v>
                </c:pt>
                <c:pt idx="485">
                  <c:v>1.0668597634564325</c:v>
                </c:pt>
                <c:pt idx="486">
                  <c:v>1.0572049239681391</c:v>
                </c:pt>
                <c:pt idx="487">
                  <c:v>1.0461984069514842</c:v>
                </c:pt>
                <c:pt idx="488">
                  <c:v>1.0354815351194733</c:v>
                </c:pt>
                <c:pt idx="489">
                  <c:v>1.0238957277335259</c:v>
                </c:pt>
                <c:pt idx="490">
                  <c:v>1.0135650494810524</c:v>
                </c:pt>
                <c:pt idx="491">
                  <c:v>1.0055515327057687</c:v>
                </c:pt>
                <c:pt idx="492">
                  <c:v>0.9969587255611877</c:v>
                </c:pt>
                <c:pt idx="493">
                  <c:v>0.98904175718078968</c:v>
                </c:pt>
                <c:pt idx="494">
                  <c:v>0.98344195027757675</c:v>
                </c:pt>
                <c:pt idx="495">
                  <c:v>0.97996620806179069</c:v>
                </c:pt>
                <c:pt idx="496">
                  <c:v>0.97774559497948799</c:v>
                </c:pt>
                <c:pt idx="497">
                  <c:v>0.9778421433743667</c:v>
                </c:pt>
                <c:pt idx="498">
                  <c:v>0.98025585324643971</c:v>
                </c:pt>
                <c:pt idx="499">
                  <c:v>0.98363504706734239</c:v>
                </c:pt>
                <c:pt idx="500">
                  <c:v>0.98884866039102104</c:v>
                </c:pt>
                <c:pt idx="501">
                  <c:v>0.99618633840212356</c:v>
                </c:pt>
                <c:pt idx="502">
                  <c:v>1.0049722423364698</c:v>
                </c:pt>
                <c:pt idx="503">
                  <c:v>1.0136615978759271</c:v>
                </c:pt>
                <c:pt idx="504">
                  <c:v>1.0229302437846903</c:v>
                </c:pt>
                <c:pt idx="505">
                  <c:v>1.0341298575911158</c:v>
                </c:pt>
                <c:pt idx="506">
                  <c:v>1.0452329230026551</c:v>
                </c:pt>
                <c:pt idx="507">
                  <c:v>1.055660149650012</c:v>
                </c:pt>
                <c:pt idx="508">
                  <c:v>1.0654115375331878</c:v>
                </c:pt>
                <c:pt idx="509">
                  <c:v>1.0749698286266001</c:v>
                </c:pt>
                <c:pt idx="510">
                  <c:v>1.0811489258991067</c:v>
                </c:pt>
                <c:pt idx="511">
                  <c:v>1.0882935071204438</c:v>
                </c:pt>
                <c:pt idx="512">
                  <c:v>1.0966932174752542</c:v>
                </c:pt>
                <c:pt idx="513">
                  <c:v>1.1044170890659</c:v>
                </c:pt>
                <c:pt idx="514">
                  <c:v>1.1122375090514187</c:v>
                </c:pt>
                <c:pt idx="515">
                  <c:v>1.1199613806420397</c:v>
                </c:pt>
                <c:pt idx="516">
                  <c:v>1.1272990586531448</c:v>
                </c:pt>
                <c:pt idx="517">
                  <c:v>1.1333816075307748</c:v>
                </c:pt>
                <c:pt idx="518">
                  <c:v>1.1389814144339849</c:v>
                </c:pt>
                <c:pt idx="519">
                  <c:v>1.1459328988655562</c:v>
                </c:pt>
                <c:pt idx="520">
                  <c:v>1.1510499637943521</c:v>
                </c:pt>
                <c:pt idx="521">
                  <c:v>1.1560704803282704</c:v>
                </c:pt>
                <c:pt idx="522">
                  <c:v>1.1625392227854212</c:v>
                </c:pt>
                <c:pt idx="523">
                  <c:v>1.1673666425295619</c:v>
                </c:pt>
                <c:pt idx="524">
                  <c:v>1.1652425778421431</c:v>
                </c:pt>
                <c:pt idx="525">
                  <c:v>1.1607048032826452</c:v>
                </c:pt>
                <c:pt idx="526">
                  <c:v>1.1542360608254889</c:v>
                </c:pt>
                <c:pt idx="527">
                  <c:v>1.1466087376297369</c:v>
                </c:pt>
                <c:pt idx="528">
                  <c:v>1.1399468983828138</c:v>
                </c:pt>
                <c:pt idx="529">
                  <c:v>1.1299058653149878</c:v>
                </c:pt>
                <c:pt idx="530">
                  <c:v>1.1159063480569618</c:v>
                </c:pt>
                <c:pt idx="531">
                  <c:v>1.0996862177166298</c:v>
                </c:pt>
                <c:pt idx="532">
                  <c:v>1.0771904417089064</c:v>
                </c:pt>
                <c:pt idx="533">
                  <c:v>1.0572049239681389</c:v>
                </c:pt>
                <c:pt idx="534">
                  <c:v>1.0372194062273712</c:v>
                </c:pt>
                <c:pt idx="535">
                  <c:v>1.0166545981173059</c:v>
                </c:pt>
                <c:pt idx="536">
                  <c:v>0.99328988655563599</c:v>
                </c:pt>
                <c:pt idx="537">
                  <c:v>0.96780111030654459</c:v>
                </c:pt>
                <c:pt idx="538">
                  <c:v>0.93941588221095806</c:v>
                </c:pt>
                <c:pt idx="539">
                  <c:v>0.91209268645909092</c:v>
                </c:pt>
                <c:pt idx="540">
                  <c:v>0.87772145788076616</c:v>
                </c:pt>
                <c:pt idx="541">
                  <c:v>0.84508810041033067</c:v>
                </c:pt>
                <c:pt idx="542">
                  <c:v>0.81361332367849704</c:v>
                </c:pt>
                <c:pt idx="543">
                  <c:v>0.78011103065411869</c:v>
                </c:pt>
                <c:pt idx="544">
                  <c:v>0.745160511706493</c:v>
                </c:pt>
                <c:pt idx="545">
                  <c:v>0.70914796041515804</c:v>
                </c:pt>
                <c:pt idx="546">
                  <c:v>0.66975621530292062</c:v>
                </c:pt>
                <c:pt idx="547">
                  <c:v>0.63075066377021483</c:v>
                </c:pt>
                <c:pt idx="548">
                  <c:v>0.58981414433984958</c:v>
                </c:pt>
                <c:pt idx="549">
                  <c:v>0.55196717354573988</c:v>
                </c:pt>
                <c:pt idx="550">
                  <c:v>0.51566497706975623</c:v>
                </c:pt>
                <c:pt idx="551">
                  <c:v>0.47820419985517731</c:v>
                </c:pt>
                <c:pt idx="552">
                  <c:v>0.44219164856384224</c:v>
                </c:pt>
                <c:pt idx="553">
                  <c:v>0.4084962587496983</c:v>
                </c:pt>
                <c:pt idx="554">
                  <c:v>0.37663528843832839</c:v>
                </c:pt>
                <c:pt idx="555">
                  <c:v>0.34815351194786615</c:v>
                </c:pt>
                <c:pt idx="556">
                  <c:v>0.3221819937243573</c:v>
                </c:pt>
                <c:pt idx="557">
                  <c:v>0.29765870142409034</c:v>
                </c:pt>
                <c:pt idx="558">
                  <c:v>0.27651460294472774</c:v>
                </c:pt>
                <c:pt idx="559">
                  <c:v>0.2569152787834903</c:v>
                </c:pt>
                <c:pt idx="560">
                  <c:v>0.23712285783248854</c:v>
                </c:pt>
                <c:pt idx="561">
                  <c:v>0.21906830798938057</c:v>
                </c:pt>
                <c:pt idx="562">
                  <c:v>0.20313782283369536</c:v>
                </c:pt>
                <c:pt idx="563">
                  <c:v>0.18769007965242673</c:v>
                </c:pt>
                <c:pt idx="564">
                  <c:v>0.17195269128650734</c:v>
                </c:pt>
                <c:pt idx="565">
                  <c:v>0.15911175476707781</c:v>
                </c:pt>
                <c:pt idx="566">
                  <c:v>0.14559497948346678</c:v>
                </c:pt>
                <c:pt idx="567">
                  <c:v>0.13178855901520636</c:v>
                </c:pt>
                <c:pt idx="568">
                  <c:v>0.11933381607530755</c:v>
                </c:pt>
                <c:pt idx="569">
                  <c:v>0.10909968621771662</c:v>
                </c:pt>
                <c:pt idx="570">
                  <c:v>9.9541395124306944E-2</c:v>
                </c:pt>
                <c:pt idx="571">
                  <c:v>8.9307265266715008E-2</c:v>
                </c:pt>
                <c:pt idx="572">
                  <c:v>8.0521361332368591E-2</c:v>
                </c:pt>
                <c:pt idx="573">
                  <c:v>7.2507844557084325E-2</c:v>
                </c:pt>
                <c:pt idx="574">
                  <c:v>6.3818489017620439E-2</c:v>
                </c:pt>
                <c:pt idx="575">
                  <c:v>5.7156649770697551E-2</c:v>
                </c:pt>
                <c:pt idx="576">
                  <c:v>5.0301713734009192E-2</c:v>
                </c:pt>
                <c:pt idx="577">
                  <c:v>4.3060584117789034E-2</c:v>
                </c:pt>
                <c:pt idx="578">
                  <c:v>3.6881486845281204E-2</c:v>
                </c:pt>
                <c:pt idx="579">
                  <c:v>3.0992034757422182E-2</c:v>
                </c:pt>
                <c:pt idx="580">
                  <c:v>2.5874969828626804E-2</c:v>
                </c:pt>
                <c:pt idx="581">
                  <c:v>2.0757904899831033E-2</c:v>
                </c:pt>
                <c:pt idx="582">
                  <c:v>1.5833936760801352E-2</c:v>
                </c:pt>
                <c:pt idx="583">
                  <c:v>1.2068549360366941E-2</c:v>
                </c:pt>
                <c:pt idx="584">
                  <c:v>8.9790007241130048E-3</c:v>
                </c:pt>
                <c:pt idx="585">
                  <c:v>6.5652908520395913E-3</c:v>
                </c:pt>
                <c:pt idx="586">
                  <c:v>4.4412261646150589E-3</c:v>
                </c:pt>
                <c:pt idx="587">
                  <c:v>2.9930002413710113E-3</c:v>
                </c:pt>
                <c:pt idx="588">
                  <c:v>1.7378711078928344E-3</c:v>
                </c:pt>
                <c:pt idx="589">
                  <c:v>6.7583876418054729E-4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16819840"/>
        <c:axId val="116895744"/>
      </c:scatterChart>
      <c:valAx>
        <c:axId val="116819840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16895744"/>
        <c:crosses val="autoZero"/>
        <c:crossBetween val="midCat"/>
        <c:majorUnit val="2000"/>
      </c:valAx>
      <c:valAx>
        <c:axId val="116895744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16819840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726"/>
        </c:manualLayout>
      </c:layout>
      <c:scatterChart>
        <c:scatterStyle val="smoothMarker"/>
        <c:ser>
          <c:idx val="2"/>
          <c:order val="0"/>
          <c:tx>
            <c:v>Face-on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profile!$AY$4:$AY$1001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5.2144440099074426E-5</c:v>
                </c:pt>
                <c:pt idx="442">
                  <c:v>1.0428888019814981E-4</c:v>
                </c:pt>
                <c:pt idx="443">
                  <c:v>3.1286664059444692E-4</c:v>
                </c:pt>
                <c:pt idx="444">
                  <c:v>6.257332811888932E-4</c:v>
                </c:pt>
                <c:pt idx="445">
                  <c:v>1.7207665232694561E-3</c:v>
                </c:pt>
                <c:pt idx="446">
                  <c:v>3.2329552861426252E-3</c:v>
                </c:pt>
                <c:pt idx="447">
                  <c:v>5.1622995698083684E-3</c:v>
                </c:pt>
                <c:pt idx="448">
                  <c:v>7.7695215747621109E-3</c:v>
                </c:pt>
                <c:pt idx="449">
                  <c:v>1.0585321340112223E-2</c:v>
                </c:pt>
                <c:pt idx="450">
                  <c:v>1.4444009907443617E-2</c:v>
                </c:pt>
                <c:pt idx="451">
                  <c:v>1.8771998435666803E-2</c:v>
                </c:pt>
                <c:pt idx="452">
                  <c:v>2.3882153565376096E-2</c:v>
                </c:pt>
                <c:pt idx="453">
                  <c:v>2.9305175335679851E-2</c:v>
                </c:pt>
                <c:pt idx="454">
                  <c:v>3.5249641506974551E-2</c:v>
                </c:pt>
                <c:pt idx="455">
                  <c:v>4.1715552079259345E-2</c:v>
                </c:pt>
                <c:pt idx="456">
                  <c:v>4.9745795854517327E-2</c:v>
                </c:pt>
                <c:pt idx="457">
                  <c:v>5.8297484030765512E-2</c:v>
                </c:pt>
                <c:pt idx="458">
                  <c:v>6.7683483248598977E-2</c:v>
                </c:pt>
                <c:pt idx="459">
                  <c:v>7.7486637987225201E-2</c:v>
                </c:pt>
                <c:pt idx="460">
                  <c:v>8.8645548168427638E-2</c:v>
                </c:pt>
                <c:pt idx="461">
                  <c:v>0.10110806935210533</c:v>
                </c:pt>
                <c:pt idx="462">
                  <c:v>0.1148220570981619</c:v>
                </c:pt>
                <c:pt idx="463">
                  <c:v>0.12963107808629903</c:v>
                </c:pt>
                <c:pt idx="464">
                  <c:v>0.14532655455612117</c:v>
                </c:pt>
                <c:pt idx="465">
                  <c:v>0.16107417546604089</c:v>
                </c:pt>
                <c:pt idx="466">
                  <c:v>0.17890757397992441</c:v>
                </c:pt>
                <c:pt idx="467">
                  <c:v>0.19825316125668097</c:v>
                </c:pt>
                <c:pt idx="468">
                  <c:v>0.21817233737452746</c:v>
                </c:pt>
                <c:pt idx="469">
                  <c:v>0.23986442445574241</c:v>
                </c:pt>
                <c:pt idx="470">
                  <c:v>0.26145222265675921</c:v>
                </c:pt>
                <c:pt idx="471">
                  <c:v>0.28330074305827291</c:v>
                </c:pt>
                <c:pt idx="472">
                  <c:v>0.3052535523399818</c:v>
                </c:pt>
                <c:pt idx="473">
                  <c:v>0.32725850606179108</c:v>
                </c:pt>
                <c:pt idx="474">
                  <c:v>0.3497849041845929</c:v>
                </c:pt>
                <c:pt idx="475">
                  <c:v>0.37111198018511282</c:v>
                </c:pt>
                <c:pt idx="476">
                  <c:v>0.39462912266979538</c:v>
                </c:pt>
                <c:pt idx="477">
                  <c:v>0.41845913179507238</c:v>
                </c:pt>
                <c:pt idx="478">
                  <c:v>0.44249771868074561</c:v>
                </c:pt>
                <c:pt idx="479">
                  <c:v>0.46783991656889584</c:v>
                </c:pt>
                <c:pt idx="480">
                  <c:v>0.49542432538130826</c:v>
                </c:pt>
                <c:pt idx="481">
                  <c:v>0.52269586755312747</c:v>
                </c:pt>
                <c:pt idx="482">
                  <c:v>0.5505931430061265</c:v>
                </c:pt>
                <c:pt idx="483">
                  <c:v>0.58041976274279405</c:v>
                </c:pt>
                <c:pt idx="484">
                  <c:v>0.61285360448442494</c:v>
                </c:pt>
                <c:pt idx="485">
                  <c:v>0.64784252379090068</c:v>
                </c:pt>
                <c:pt idx="486">
                  <c:v>0.68762873158649807</c:v>
                </c:pt>
                <c:pt idx="487">
                  <c:v>0.73466301655586408</c:v>
                </c:pt>
                <c:pt idx="488">
                  <c:v>0.78988397862077964</c:v>
                </c:pt>
                <c:pt idx="489">
                  <c:v>0.85136227349758864</c:v>
                </c:pt>
                <c:pt idx="490">
                  <c:v>0.91346630165558551</c:v>
                </c:pt>
                <c:pt idx="491">
                  <c:v>0.97197236344674731</c:v>
                </c:pt>
                <c:pt idx="492">
                  <c:v>1.027245469951775</c:v>
                </c:pt>
                <c:pt idx="493">
                  <c:v>1.0778255768478686</c:v>
                </c:pt>
                <c:pt idx="494">
                  <c:v>1.1194368400469299</c:v>
                </c:pt>
                <c:pt idx="495">
                  <c:v>1.1554165037152921</c:v>
                </c:pt>
                <c:pt idx="496">
                  <c:v>1.1773171685569124</c:v>
                </c:pt>
                <c:pt idx="497">
                  <c:v>1.1769521574762165</c:v>
                </c:pt>
                <c:pt idx="498">
                  <c:v>1.1547907704341018</c:v>
                </c:pt>
                <c:pt idx="499">
                  <c:v>1.1190196845261375</c:v>
                </c:pt>
                <c:pt idx="500">
                  <c:v>1.076678399165689</c:v>
                </c:pt>
                <c:pt idx="501">
                  <c:v>1.0259940033893789</c:v>
                </c:pt>
                <c:pt idx="502">
                  <c:v>0.97061660800417471</c:v>
                </c:pt>
                <c:pt idx="503">
                  <c:v>0.91252770173380249</c:v>
                </c:pt>
                <c:pt idx="504">
                  <c:v>0.84979794029461664</c:v>
                </c:pt>
                <c:pt idx="505">
                  <c:v>0.7883196454178073</c:v>
                </c:pt>
                <c:pt idx="506">
                  <c:v>0.73325511667319188</c:v>
                </c:pt>
                <c:pt idx="507">
                  <c:v>0.68585582062313089</c:v>
                </c:pt>
                <c:pt idx="508">
                  <c:v>0.64565245730674281</c:v>
                </c:pt>
                <c:pt idx="509">
                  <c:v>0.61066353800026052</c:v>
                </c:pt>
                <c:pt idx="510">
                  <c:v>0.57833398513883449</c:v>
                </c:pt>
                <c:pt idx="511">
                  <c:v>0.54845522096206456</c:v>
                </c:pt>
                <c:pt idx="512">
                  <c:v>0.52029722330856465</c:v>
                </c:pt>
                <c:pt idx="513">
                  <c:v>0.49359926997784109</c:v>
                </c:pt>
                <c:pt idx="514">
                  <c:v>0.46611915004562643</c:v>
                </c:pt>
                <c:pt idx="515">
                  <c:v>0.44103767435797181</c:v>
                </c:pt>
                <c:pt idx="516">
                  <c:v>0.41767696519358838</c:v>
                </c:pt>
                <c:pt idx="517">
                  <c:v>0.39415982270890382</c:v>
                </c:pt>
                <c:pt idx="518">
                  <c:v>0.3710076913049174</c:v>
                </c:pt>
                <c:pt idx="519">
                  <c:v>0.34957632642419506</c:v>
                </c:pt>
                <c:pt idx="520">
                  <c:v>0.32715421718159332</c:v>
                </c:pt>
                <c:pt idx="521">
                  <c:v>0.3053056967800824</c:v>
                </c:pt>
                <c:pt idx="522">
                  <c:v>0.28324859861817225</c:v>
                </c:pt>
                <c:pt idx="523">
                  <c:v>0.26150436709686026</c:v>
                </c:pt>
                <c:pt idx="524">
                  <c:v>0.23981228001564392</c:v>
                </c:pt>
                <c:pt idx="525">
                  <c:v>0.21801590405423119</c:v>
                </c:pt>
                <c:pt idx="526">
                  <c:v>0.19794029461608725</c:v>
                </c:pt>
                <c:pt idx="527">
                  <c:v>0.17854256289923168</c:v>
                </c:pt>
                <c:pt idx="528">
                  <c:v>0.16086559770564463</c:v>
                </c:pt>
                <c:pt idx="529">
                  <c:v>0.14511797679572441</c:v>
                </c:pt>
                <c:pt idx="530">
                  <c:v>0.12963107808629903</c:v>
                </c:pt>
                <c:pt idx="531">
                  <c:v>0.11487420153826119</c:v>
                </c:pt>
                <c:pt idx="532">
                  <c:v>0.10116021379220452</c:v>
                </c:pt>
                <c:pt idx="533">
                  <c:v>8.87498370486247E-2</c:v>
                </c:pt>
                <c:pt idx="534">
                  <c:v>7.7486637987225201E-2</c:v>
                </c:pt>
                <c:pt idx="535">
                  <c:v>6.778777212879708E-2</c:v>
                </c:pt>
                <c:pt idx="536">
                  <c:v>5.8401772910963393E-2</c:v>
                </c:pt>
                <c:pt idx="537">
                  <c:v>4.9797940294616462E-2</c:v>
                </c:pt>
                <c:pt idx="538">
                  <c:v>4.1819840959457691E-2</c:v>
                </c:pt>
                <c:pt idx="539">
                  <c:v>3.5249641506974551E-2</c:v>
                </c:pt>
                <c:pt idx="540">
                  <c:v>2.9305175335679851E-2</c:v>
                </c:pt>
                <c:pt idx="541">
                  <c:v>2.3830009125277052E-2</c:v>
                </c:pt>
                <c:pt idx="542">
                  <c:v>1.8719853995567803E-2</c:v>
                </c:pt>
                <c:pt idx="543">
                  <c:v>1.4391865467344547E-2</c:v>
                </c:pt>
                <c:pt idx="544">
                  <c:v>1.053317690001304E-2</c:v>
                </c:pt>
                <c:pt idx="545">
                  <c:v>7.7173771346630594E-3</c:v>
                </c:pt>
                <c:pt idx="546">
                  <c:v>5.1101551297092875E-3</c:v>
                </c:pt>
                <c:pt idx="547">
                  <c:v>3.1808108460435595E-3</c:v>
                </c:pt>
                <c:pt idx="548">
                  <c:v>1.6686220831703875E-3</c:v>
                </c:pt>
                <c:pt idx="549">
                  <c:v>6.257332811888932E-4</c:v>
                </c:pt>
                <c:pt idx="550">
                  <c:v>3.1286664059444692E-4</c:v>
                </c:pt>
                <c:pt idx="551">
                  <c:v>1.0428888019814981E-4</c:v>
                </c:pt>
                <c:pt idx="552">
                  <c:v>5.2144440099074426E-5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ser>
          <c:idx val="4"/>
          <c:order val="1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5"/>
          <c:order val="2"/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profile!$AZ$4:$AZ$1001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6.7583876418054578E-4</c:v>
                </c:pt>
                <c:pt idx="405">
                  <c:v>1.737871107892832E-3</c:v>
                </c:pt>
                <c:pt idx="406">
                  <c:v>2.9930002413710078E-3</c:v>
                </c:pt>
                <c:pt idx="407">
                  <c:v>4.4412261646150511E-3</c:v>
                </c:pt>
                <c:pt idx="408">
                  <c:v>6.3721940622737125E-3</c:v>
                </c:pt>
                <c:pt idx="409">
                  <c:v>8.8824523292301023E-3</c:v>
                </c:pt>
                <c:pt idx="410">
                  <c:v>1.1972000965483951E-2</c:v>
                </c:pt>
                <c:pt idx="411">
                  <c:v>1.5737388365918495E-2</c:v>
                </c:pt>
                <c:pt idx="412">
                  <c:v>2.0661356504948099E-2</c:v>
                </c:pt>
                <c:pt idx="413">
                  <c:v>2.5778421433743665E-2</c:v>
                </c:pt>
                <c:pt idx="414">
                  <c:v>3.0895486362539224E-2</c:v>
                </c:pt>
                <c:pt idx="415">
                  <c:v>3.6881486845281197E-2</c:v>
                </c:pt>
                <c:pt idx="416">
                  <c:v>4.2770938933140622E-2</c:v>
                </c:pt>
                <c:pt idx="417">
                  <c:v>5.0205165339126237E-2</c:v>
                </c:pt>
                <c:pt idx="418">
                  <c:v>5.6963552980931732E-2</c:v>
                </c:pt>
                <c:pt idx="419">
                  <c:v>6.3528843832971291E-2</c:v>
                </c:pt>
                <c:pt idx="420">
                  <c:v>7.2411296162201599E-2</c:v>
                </c:pt>
                <c:pt idx="421">
                  <c:v>8.0617909727251066E-2</c:v>
                </c:pt>
                <c:pt idx="422">
                  <c:v>8.9114168476949723E-2</c:v>
                </c:pt>
                <c:pt idx="423">
                  <c:v>9.9251749939657727E-2</c:v>
                </c:pt>
                <c:pt idx="424">
                  <c:v>0.10871349263818512</c:v>
                </c:pt>
                <c:pt idx="425">
                  <c:v>0.11943036447019069</c:v>
                </c:pt>
                <c:pt idx="426">
                  <c:v>0.13149891383055756</c:v>
                </c:pt>
                <c:pt idx="427">
                  <c:v>0.14549843108858401</c:v>
                </c:pt>
                <c:pt idx="428">
                  <c:v>0.15901520637219568</c:v>
                </c:pt>
                <c:pt idx="429">
                  <c:v>0.17175959449674191</c:v>
                </c:pt>
                <c:pt idx="430">
                  <c:v>0.18730388607289525</c:v>
                </c:pt>
                <c:pt idx="431">
                  <c:v>0.20304127443881242</c:v>
                </c:pt>
                <c:pt idx="432">
                  <c:v>0.21887521119961381</c:v>
                </c:pt>
                <c:pt idx="433">
                  <c:v>0.23683321264783991</c:v>
                </c:pt>
                <c:pt idx="434">
                  <c:v>0.25681873038860903</c:v>
                </c:pt>
                <c:pt idx="435">
                  <c:v>0.27661115133961039</c:v>
                </c:pt>
                <c:pt idx="436">
                  <c:v>0.2972725078445595</c:v>
                </c:pt>
                <c:pt idx="437">
                  <c:v>0.32198889693459209</c:v>
                </c:pt>
                <c:pt idx="438">
                  <c:v>0.34805696355298316</c:v>
                </c:pt>
                <c:pt idx="439">
                  <c:v>0.37644219164856535</c:v>
                </c:pt>
                <c:pt idx="440">
                  <c:v>0.40820661356505061</c:v>
                </c:pt>
                <c:pt idx="441">
                  <c:v>0.44132271300989873</c:v>
                </c:pt>
                <c:pt idx="442">
                  <c:v>0.47762490948588188</c:v>
                </c:pt>
                <c:pt idx="443">
                  <c:v>0.51508568670045851</c:v>
                </c:pt>
                <c:pt idx="444">
                  <c:v>0.55177407675597656</c:v>
                </c:pt>
                <c:pt idx="445">
                  <c:v>0.59000724112961556</c:v>
                </c:pt>
                <c:pt idx="446">
                  <c:v>0.63084721216510486</c:v>
                </c:pt>
                <c:pt idx="447">
                  <c:v>0.67072169925175362</c:v>
                </c:pt>
                <c:pt idx="448">
                  <c:v>0.70943760559980684</c:v>
                </c:pt>
                <c:pt idx="449">
                  <c:v>0.74631909244509265</c:v>
                </c:pt>
                <c:pt idx="450">
                  <c:v>0.7822350953415399</c:v>
                </c:pt>
                <c:pt idx="451">
                  <c:v>0.81583393676080163</c:v>
                </c:pt>
                <c:pt idx="452">
                  <c:v>0.84740526188752119</c:v>
                </c:pt>
                <c:pt idx="453">
                  <c:v>0.88071445812213367</c:v>
                </c:pt>
                <c:pt idx="454">
                  <c:v>0.91508568670045853</c:v>
                </c:pt>
                <c:pt idx="455">
                  <c:v>0.94260197924209665</c:v>
                </c:pt>
                <c:pt idx="456">
                  <c:v>0.96982862659908986</c:v>
                </c:pt>
                <c:pt idx="457">
                  <c:v>0.99589669321747565</c:v>
                </c:pt>
                <c:pt idx="458">
                  <c:v>1.0188752111996138</c:v>
                </c:pt>
                <c:pt idx="459">
                  <c:v>1.0395365677045618</c:v>
                </c:pt>
                <c:pt idx="460">
                  <c:v>1.0594255370504415</c:v>
                </c:pt>
                <c:pt idx="461">
                  <c:v>1.0790248612116824</c:v>
                </c:pt>
                <c:pt idx="462">
                  <c:v>1.1010378952449866</c:v>
                </c:pt>
                <c:pt idx="463">
                  <c:v>1.1178373159546218</c:v>
                </c:pt>
                <c:pt idx="464">
                  <c:v>1.1313540912382329</c:v>
                </c:pt>
                <c:pt idx="465">
                  <c:v>1.141684769490712</c:v>
                </c:pt>
                <c:pt idx="466">
                  <c:v>1.1482500603427555</c:v>
                </c:pt>
                <c:pt idx="467">
                  <c:v>1.1559739319333864</c:v>
                </c:pt>
                <c:pt idx="468">
                  <c:v>1.1620564808110136</c:v>
                </c:pt>
                <c:pt idx="469">
                  <c:v>1.1662080617909787</c:v>
                </c:pt>
                <c:pt idx="470">
                  <c:v>1.1682355780835219</c:v>
                </c:pt>
                <c:pt idx="471">
                  <c:v>1.1630219647598361</c:v>
                </c:pt>
                <c:pt idx="472">
                  <c:v>1.1558773835384986</c:v>
                </c:pt>
                <c:pt idx="473">
                  <c:v>1.1506637702148199</c:v>
                </c:pt>
                <c:pt idx="474">
                  <c:v>1.1452570601013827</c:v>
                </c:pt>
                <c:pt idx="475">
                  <c:v>1.139077962828875</c:v>
                </c:pt>
                <c:pt idx="476">
                  <c:v>1.132609220371716</c:v>
                </c:pt>
                <c:pt idx="477">
                  <c:v>1.1270094134685009</c:v>
                </c:pt>
                <c:pt idx="478">
                  <c:v>1.1206372194062322</c:v>
                </c:pt>
                <c:pt idx="479">
                  <c:v>1.1124306058411777</c:v>
                </c:pt>
                <c:pt idx="480">
                  <c:v>1.1046101858556601</c:v>
                </c:pt>
                <c:pt idx="481">
                  <c:v>1.0975621530292059</c:v>
                </c:pt>
                <c:pt idx="482">
                  <c:v>1.0895486362539224</c:v>
                </c:pt>
                <c:pt idx="483">
                  <c:v>1.0828867970069946</c:v>
                </c:pt>
                <c:pt idx="484">
                  <c:v>1.0762249577600758</c:v>
                </c:pt>
                <c:pt idx="485">
                  <c:v>1.0668597634564325</c:v>
                </c:pt>
                <c:pt idx="486">
                  <c:v>1.0572049239681391</c:v>
                </c:pt>
                <c:pt idx="487">
                  <c:v>1.0461984069514842</c:v>
                </c:pt>
                <c:pt idx="488">
                  <c:v>1.0354815351194737</c:v>
                </c:pt>
                <c:pt idx="489">
                  <c:v>1.0238957277335259</c:v>
                </c:pt>
                <c:pt idx="490">
                  <c:v>1.0135650494810524</c:v>
                </c:pt>
                <c:pt idx="491">
                  <c:v>1.0055515327057687</c:v>
                </c:pt>
                <c:pt idx="492">
                  <c:v>0.9969587255611877</c:v>
                </c:pt>
                <c:pt idx="493">
                  <c:v>0.98904175718078935</c:v>
                </c:pt>
                <c:pt idx="494">
                  <c:v>0.98344195027757675</c:v>
                </c:pt>
                <c:pt idx="495">
                  <c:v>0.97996620806179091</c:v>
                </c:pt>
                <c:pt idx="496">
                  <c:v>0.97774559497948799</c:v>
                </c:pt>
                <c:pt idx="497">
                  <c:v>0.9778421433743667</c:v>
                </c:pt>
                <c:pt idx="498">
                  <c:v>0.98025585324643971</c:v>
                </c:pt>
                <c:pt idx="499">
                  <c:v>0.98363504706734239</c:v>
                </c:pt>
                <c:pt idx="500">
                  <c:v>0.98884866039102104</c:v>
                </c:pt>
                <c:pt idx="501">
                  <c:v>0.99618633840212356</c:v>
                </c:pt>
                <c:pt idx="502">
                  <c:v>1.0049722423364698</c:v>
                </c:pt>
                <c:pt idx="503">
                  <c:v>1.0136615978759276</c:v>
                </c:pt>
                <c:pt idx="504">
                  <c:v>1.0229302437846908</c:v>
                </c:pt>
                <c:pt idx="505">
                  <c:v>1.0341298575911158</c:v>
                </c:pt>
                <c:pt idx="506">
                  <c:v>1.0452329230026551</c:v>
                </c:pt>
                <c:pt idx="507">
                  <c:v>1.055660149650012</c:v>
                </c:pt>
                <c:pt idx="508">
                  <c:v>1.0654115375331878</c:v>
                </c:pt>
                <c:pt idx="509">
                  <c:v>1.0749698286266001</c:v>
                </c:pt>
                <c:pt idx="510">
                  <c:v>1.0811489258991067</c:v>
                </c:pt>
                <c:pt idx="511">
                  <c:v>1.0882935071204438</c:v>
                </c:pt>
                <c:pt idx="512">
                  <c:v>1.0966932174752546</c:v>
                </c:pt>
                <c:pt idx="513">
                  <c:v>1.1044170890658995</c:v>
                </c:pt>
                <c:pt idx="514">
                  <c:v>1.1122375090514183</c:v>
                </c:pt>
                <c:pt idx="515">
                  <c:v>1.1199613806420405</c:v>
                </c:pt>
                <c:pt idx="516">
                  <c:v>1.1272990586531453</c:v>
                </c:pt>
                <c:pt idx="517">
                  <c:v>1.1333816075307748</c:v>
                </c:pt>
                <c:pt idx="518">
                  <c:v>1.1389814144339849</c:v>
                </c:pt>
                <c:pt idx="519">
                  <c:v>1.1459328988655562</c:v>
                </c:pt>
                <c:pt idx="520">
                  <c:v>1.1510499637943521</c:v>
                </c:pt>
                <c:pt idx="521">
                  <c:v>1.1560704803282698</c:v>
                </c:pt>
                <c:pt idx="522">
                  <c:v>1.1625392227854212</c:v>
                </c:pt>
                <c:pt idx="523">
                  <c:v>1.1673666425295626</c:v>
                </c:pt>
                <c:pt idx="524">
                  <c:v>1.1652425778421431</c:v>
                </c:pt>
                <c:pt idx="525">
                  <c:v>1.1607048032826452</c:v>
                </c:pt>
                <c:pt idx="526">
                  <c:v>1.1542360608254889</c:v>
                </c:pt>
                <c:pt idx="527">
                  <c:v>1.1466087376297369</c:v>
                </c:pt>
                <c:pt idx="528">
                  <c:v>1.1399468983828138</c:v>
                </c:pt>
                <c:pt idx="529">
                  <c:v>1.1299058653149878</c:v>
                </c:pt>
                <c:pt idx="530">
                  <c:v>1.1159063480569618</c:v>
                </c:pt>
                <c:pt idx="531">
                  <c:v>1.0996862177166298</c:v>
                </c:pt>
                <c:pt idx="532">
                  <c:v>1.0771904417089064</c:v>
                </c:pt>
                <c:pt idx="533">
                  <c:v>1.0572049239681389</c:v>
                </c:pt>
                <c:pt idx="534">
                  <c:v>1.0372194062273712</c:v>
                </c:pt>
                <c:pt idx="535">
                  <c:v>1.0166545981173059</c:v>
                </c:pt>
                <c:pt idx="536">
                  <c:v>0.99328988655563599</c:v>
                </c:pt>
                <c:pt idx="537">
                  <c:v>0.96780111030654425</c:v>
                </c:pt>
                <c:pt idx="538">
                  <c:v>0.93941588221095806</c:v>
                </c:pt>
                <c:pt idx="539">
                  <c:v>0.91209268645909058</c:v>
                </c:pt>
                <c:pt idx="540">
                  <c:v>0.87772145788076594</c:v>
                </c:pt>
                <c:pt idx="541">
                  <c:v>0.84508810041033067</c:v>
                </c:pt>
                <c:pt idx="542">
                  <c:v>0.81361332367849681</c:v>
                </c:pt>
                <c:pt idx="543">
                  <c:v>0.78011103065411835</c:v>
                </c:pt>
                <c:pt idx="544">
                  <c:v>0.745160511706493</c:v>
                </c:pt>
                <c:pt idx="545">
                  <c:v>0.70914796041515804</c:v>
                </c:pt>
                <c:pt idx="546">
                  <c:v>0.66975621530292062</c:v>
                </c:pt>
                <c:pt idx="547">
                  <c:v>0.63075066377021483</c:v>
                </c:pt>
                <c:pt idx="548">
                  <c:v>0.58981414433984958</c:v>
                </c:pt>
                <c:pt idx="549">
                  <c:v>0.55196717354573988</c:v>
                </c:pt>
                <c:pt idx="550">
                  <c:v>0.51566497706975623</c:v>
                </c:pt>
                <c:pt idx="551">
                  <c:v>0.47820419985517731</c:v>
                </c:pt>
                <c:pt idx="552">
                  <c:v>0.44219164856384224</c:v>
                </c:pt>
                <c:pt idx="553">
                  <c:v>0.4084962587496983</c:v>
                </c:pt>
                <c:pt idx="554">
                  <c:v>0.3766352884383285</c:v>
                </c:pt>
                <c:pt idx="555">
                  <c:v>0.34815351194786576</c:v>
                </c:pt>
                <c:pt idx="556">
                  <c:v>0.32218199372435702</c:v>
                </c:pt>
                <c:pt idx="557">
                  <c:v>0.29765870142409018</c:v>
                </c:pt>
                <c:pt idx="558">
                  <c:v>0.27651460294472757</c:v>
                </c:pt>
                <c:pt idx="559">
                  <c:v>0.2569152787834903</c:v>
                </c:pt>
                <c:pt idx="560">
                  <c:v>0.23712285783248854</c:v>
                </c:pt>
                <c:pt idx="561">
                  <c:v>0.21906830798938051</c:v>
                </c:pt>
                <c:pt idx="562">
                  <c:v>0.20313782283369536</c:v>
                </c:pt>
                <c:pt idx="563">
                  <c:v>0.18769007965242662</c:v>
                </c:pt>
                <c:pt idx="564">
                  <c:v>0.17195269128650734</c:v>
                </c:pt>
                <c:pt idx="565">
                  <c:v>0.15911175476707776</c:v>
                </c:pt>
                <c:pt idx="566">
                  <c:v>0.14559497948346672</c:v>
                </c:pt>
                <c:pt idx="567">
                  <c:v>0.13178855901520636</c:v>
                </c:pt>
                <c:pt idx="568">
                  <c:v>0.11933381607530755</c:v>
                </c:pt>
                <c:pt idx="569">
                  <c:v>0.10909968621771662</c:v>
                </c:pt>
                <c:pt idx="570">
                  <c:v>9.9541395124306778E-2</c:v>
                </c:pt>
                <c:pt idx="571">
                  <c:v>8.9307265266714925E-2</c:v>
                </c:pt>
                <c:pt idx="572">
                  <c:v>8.0521361332368521E-2</c:v>
                </c:pt>
                <c:pt idx="573">
                  <c:v>7.2507844557084228E-2</c:v>
                </c:pt>
                <c:pt idx="574">
                  <c:v>6.3818489017620134E-2</c:v>
                </c:pt>
                <c:pt idx="575">
                  <c:v>5.7156649770697551E-2</c:v>
                </c:pt>
                <c:pt idx="576">
                  <c:v>5.0301713734009171E-2</c:v>
                </c:pt>
                <c:pt idx="577">
                  <c:v>4.3060584117789034E-2</c:v>
                </c:pt>
                <c:pt idx="578">
                  <c:v>3.6881486845281197E-2</c:v>
                </c:pt>
                <c:pt idx="579">
                  <c:v>3.0992034757422154E-2</c:v>
                </c:pt>
                <c:pt idx="580">
                  <c:v>2.5874969828626783E-2</c:v>
                </c:pt>
                <c:pt idx="581">
                  <c:v>2.0757904899831033E-2</c:v>
                </c:pt>
                <c:pt idx="582">
                  <c:v>1.5833936760801352E-2</c:v>
                </c:pt>
                <c:pt idx="583">
                  <c:v>1.2068549360366901E-2</c:v>
                </c:pt>
                <c:pt idx="584">
                  <c:v>8.9790007241130048E-3</c:v>
                </c:pt>
                <c:pt idx="585">
                  <c:v>6.5652908520395913E-3</c:v>
                </c:pt>
                <c:pt idx="586">
                  <c:v>4.4412261646150529E-3</c:v>
                </c:pt>
                <c:pt idx="587">
                  <c:v>2.9930002413710078E-3</c:v>
                </c:pt>
                <c:pt idx="588">
                  <c:v>1.737871107892832E-3</c:v>
                </c:pt>
                <c:pt idx="589">
                  <c:v>6.7583876418054578E-4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0527872"/>
        <c:axId val="120538240"/>
      </c:scatterChart>
      <c:valAx>
        <c:axId val="120527872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0538240"/>
        <c:crosses val="autoZero"/>
        <c:crossBetween val="midCat"/>
        <c:majorUnit val="2000"/>
      </c:valAx>
      <c:valAx>
        <c:axId val="120538240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0527872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77"/>
        </c:manualLayout>
      </c:layout>
      <c:scatterChart>
        <c:scatterStyle val="smoothMarker"/>
        <c:ser>
          <c:idx val="2"/>
          <c:order val="0"/>
          <c:tx>
            <c:v>Face-on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profile!$AY$4:$AY$1001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5.2144440099074426E-5</c:v>
                </c:pt>
                <c:pt idx="442">
                  <c:v>1.0428888019814981E-4</c:v>
                </c:pt>
                <c:pt idx="443">
                  <c:v>3.1286664059444692E-4</c:v>
                </c:pt>
                <c:pt idx="444">
                  <c:v>6.257332811888932E-4</c:v>
                </c:pt>
                <c:pt idx="445">
                  <c:v>1.7207665232694561E-3</c:v>
                </c:pt>
                <c:pt idx="446">
                  <c:v>3.2329552861426252E-3</c:v>
                </c:pt>
                <c:pt idx="447">
                  <c:v>5.1622995698083684E-3</c:v>
                </c:pt>
                <c:pt idx="448">
                  <c:v>7.7695215747621109E-3</c:v>
                </c:pt>
                <c:pt idx="449">
                  <c:v>1.0585321340112223E-2</c:v>
                </c:pt>
                <c:pt idx="450">
                  <c:v>1.4444009907443617E-2</c:v>
                </c:pt>
                <c:pt idx="451">
                  <c:v>1.8771998435666803E-2</c:v>
                </c:pt>
                <c:pt idx="452">
                  <c:v>2.3882153565376096E-2</c:v>
                </c:pt>
                <c:pt idx="453">
                  <c:v>2.9305175335679851E-2</c:v>
                </c:pt>
                <c:pt idx="454">
                  <c:v>3.5249641506974551E-2</c:v>
                </c:pt>
                <c:pt idx="455">
                  <c:v>4.1715552079259345E-2</c:v>
                </c:pt>
                <c:pt idx="456">
                  <c:v>4.9745795854517327E-2</c:v>
                </c:pt>
                <c:pt idx="457">
                  <c:v>5.8297484030765512E-2</c:v>
                </c:pt>
                <c:pt idx="458">
                  <c:v>6.7683483248598977E-2</c:v>
                </c:pt>
                <c:pt idx="459">
                  <c:v>7.7486637987225201E-2</c:v>
                </c:pt>
                <c:pt idx="460">
                  <c:v>8.8645548168427638E-2</c:v>
                </c:pt>
                <c:pt idx="461">
                  <c:v>0.10110806935210533</c:v>
                </c:pt>
                <c:pt idx="462">
                  <c:v>0.1148220570981619</c:v>
                </c:pt>
                <c:pt idx="463">
                  <c:v>0.12963107808629903</c:v>
                </c:pt>
                <c:pt idx="464">
                  <c:v>0.14532655455612117</c:v>
                </c:pt>
                <c:pt idx="465">
                  <c:v>0.16107417546604089</c:v>
                </c:pt>
                <c:pt idx="466">
                  <c:v>0.17890757397992441</c:v>
                </c:pt>
                <c:pt idx="467">
                  <c:v>0.19825316125668097</c:v>
                </c:pt>
                <c:pt idx="468">
                  <c:v>0.21817233737452746</c:v>
                </c:pt>
                <c:pt idx="469">
                  <c:v>0.23986442445574241</c:v>
                </c:pt>
                <c:pt idx="470">
                  <c:v>0.26145222265675921</c:v>
                </c:pt>
                <c:pt idx="471">
                  <c:v>0.28330074305827291</c:v>
                </c:pt>
                <c:pt idx="472">
                  <c:v>0.3052535523399818</c:v>
                </c:pt>
                <c:pt idx="473">
                  <c:v>0.32725850606179108</c:v>
                </c:pt>
                <c:pt idx="474">
                  <c:v>0.3497849041845929</c:v>
                </c:pt>
                <c:pt idx="475">
                  <c:v>0.37111198018511282</c:v>
                </c:pt>
                <c:pt idx="476">
                  <c:v>0.39462912266979538</c:v>
                </c:pt>
                <c:pt idx="477">
                  <c:v>0.41845913179507238</c:v>
                </c:pt>
                <c:pt idx="478">
                  <c:v>0.44249771868074561</c:v>
                </c:pt>
                <c:pt idx="479">
                  <c:v>0.46783991656889584</c:v>
                </c:pt>
                <c:pt idx="480">
                  <c:v>0.49542432538130826</c:v>
                </c:pt>
                <c:pt idx="481">
                  <c:v>0.52269586755312747</c:v>
                </c:pt>
                <c:pt idx="482">
                  <c:v>0.5505931430061265</c:v>
                </c:pt>
                <c:pt idx="483">
                  <c:v>0.58041976274279405</c:v>
                </c:pt>
                <c:pt idx="484">
                  <c:v>0.61285360448442494</c:v>
                </c:pt>
                <c:pt idx="485">
                  <c:v>0.64784252379090068</c:v>
                </c:pt>
                <c:pt idx="486">
                  <c:v>0.68762873158649807</c:v>
                </c:pt>
                <c:pt idx="487">
                  <c:v>0.73466301655586408</c:v>
                </c:pt>
                <c:pt idx="488">
                  <c:v>0.78988397862077964</c:v>
                </c:pt>
                <c:pt idx="489">
                  <c:v>0.85136227349758864</c:v>
                </c:pt>
                <c:pt idx="490">
                  <c:v>0.91346630165558551</c:v>
                </c:pt>
                <c:pt idx="491">
                  <c:v>0.97197236344674731</c:v>
                </c:pt>
                <c:pt idx="492">
                  <c:v>1.027245469951775</c:v>
                </c:pt>
                <c:pt idx="493">
                  <c:v>1.0778255768478686</c:v>
                </c:pt>
                <c:pt idx="494">
                  <c:v>1.1194368400469299</c:v>
                </c:pt>
                <c:pt idx="495">
                  <c:v>1.1554165037152921</c:v>
                </c:pt>
                <c:pt idx="496">
                  <c:v>1.1773171685569124</c:v>
                </c:pt>
                <c:pt idx="497">
                  <c:v>1.1769521574762165</c:v>
                </c:pt>
                <c:pt idx="498">
                  <c:v>1.1547907704341018</c:v>
                </c:pt>
                <c:pt idx="499">
                  <c:v>1.1190196845261375</c:v>
                </c:pt>
                <c:pt idx="500">
                  <c:v>1.076678399165689</c:v>
                </c:pt>
                <c:pt idx="501">
                  <c:v>1.0259940033893789</c:v>
                </c:pt>
                <c:pt idx="502">
                  <c:v>0.97061660800417471</c:v>
                </c:pt>
                <c:pt idx="503">
                  <c:v>0.91252770173380249</c:v>
                </c:pt>
                <c:pt idx="504">
                  <c:v>0.84979794029461664</c:v>
                </c:pt>
                <c:pt idx="505">
                  <c:v>0.7883196454178073</c:v>
                </c:pt>
                <c:pt idx="506">
                  <c:v>0.73325511667319188</c:v>
                </c:pt>
                <c:pt idx="507">
                  <c:v>0.68585582062313089</c:v>
                </c:pt>
                <c:pt idx="508">
                  <c:v>0.64565245730674281</c:v>
                </c:pt>
                <c:pt idx="509">
                  <c:v>0.61066353800026052</c:v>
                </c:pt>
                <c:pt idx="510">
                  <c:v>0.57833398513883449</c:v>
                </c:pt>
                <c:pt idx="511">
                  <c:v>0.54845522096206456</c:v>
                </c:pt>
                <c:pt idx="512">
                  <c:v>0.52029722330856465</c:v>
                </c:pt>
                <c:pt idx="513">
                  <c:v>0.49359926997784109</c:v>
                </c:pt>
                <c:pt idx="514">
                  <c:v>0.46611915004562643</c:v>
                </c:pt>
                <c:pt idx="515">
                  <c:v>0.44103767435797181</c:v>
                </c:pt>
                <c:pt idx="516">
                  <c:v>0.41767696519358838</c:v>
                </c:pt>
                <c:pt idx="517">
                  <c:v>0.39415982270890382</c:v>
                </c:pt>
                <c:pt idx="518">
                  <c:v>0.3710076913049174</c:v>
                </c:pt>
                <c:pt idx="519">
                  <c:v>0.34957632642419506</c:v>
                </c:pt>
                <c:pt idx="520">
                  <c:v>0.32715421718159332</c:v>
                </c:pt>
                <c:pt idx="521">
                  <c:v>0.3053056967800824</c:v>
                </c:pt>
                <c:pt idx="522">
                  <c:v>0.28324859861817225</c:v>
                </c:pt>
                <c:pt idx="523">
                  <c:v>0.26150436709686026</c:v>
                </c:pt>
                <c:pt idx="524">
                  <c:v>0.23981228001564392</c:v>
                </c:pt>
                <c:pt idx="525">
                  <c:v>0.21801590405423119</c:v>
                </c:pt>
                <c:pt idx="526">
                  <c:v>0.19794029461608725</c:v>
                </c:pt>
                <c:pt idx="527">
                  <c:v>0.17854256289923168</c:v>
                </c:pt>
                <c:pt idx="528">
                  <c:v>0.16086559770564463</c:v>
                </c:pt>
                <c:pt idx="529">
                  <c:v>0.14511797679572441</c:v>
                </c:pt>
                <c:pt idx="530">
                  <c:v>0.12963107808629903</c:v>
                </c:pt>
                <c:pt idx="531">
                  <c:v>0.11487420153826119</c:v>
                </c:pt>
                <c:pt idx="532">
                  <c:v>0.10116021379220452</c:v>
                </c:pt>
                <c:pt idx="533">
                  <c:v>8.87498370486247E-2</c:v>
                </c:pt>
                <c:pt idx="534">
                  <c:v>7.7486637987225201E-2</c:v>
                </c:pt>
                <c:pt idx="535">
                  <c:v>6.778777212879708E-2</c:v>
                </c:pt>
                <c:pt idx="536">
                  <c:v>5.8401772910963393E-2</c:v>
                </c:pt>
                <c:pt idx="537">
                  <c:v>4.9797940294616462E-2</c:v>
                </c:pt>
                <c:pt idx="538">
                  <c:v>4.1819840959457691E-2</c:v>
                </c:pt>
                <c:pt idx="539">
                  <c:v>3.5249641506974551E-2</c:v>
                </c:pt>
                <c:pt idx="540">
                  <c:v>2.9305175335679851E-2</c:v>
                </c:pt>
                <c:pt idx="541">
                  <c:v>2.3830009125277052E-2</c:v>
                </c:pt>
                <c:pt idx="542">
                  <c:v>1.8719853995567803E-2</c:v>
                </c:pt>
                <c:pt idx="543">
                  <c:v>1.4391865467344547E-2</c:v>
                </c:pt>
                <c:pt idx="544">
                  <c:v>1.053317690001304E-2</c:v>
                </c:pt>
                <c:pt idx="545">
                  <c:v>7.7173771346630594E-3</c:v>
                </c:pt>
                <c:pt idx="546">
                  <c:v>5.1101551297092875E-3</c:v>
                </c:pt>
                <c:pt idx="547">
                  <c:v>3.1808108460435595E-3</c:v>
                </c:pt>
                <c:pt idx="548">
                  <c:v>1.6686220831703875E-3</c:v>
                </c:pt>
                <c:pt idx="549">
                  <c:v>6.257332811888932E-4</c:v>
                </c:pt>
                <c:pt idx="550">
                  <c:v>3.1286664059444692E-4</c:v>
                </c:pt>
                <c:pt idx="551">
                  <c:v>1.0428888019814981E-4</c:v>
                </c:pt>
                <c:pt idx="552">
                  <c:v>5.2144440099074426E-5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ser>
          <c:idx val="4"/>
          <c:order val="1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1"/>
          <c:order val="2"/>
          <c:tx>
            <c:v>Logarithmic</c:v>
          </c:tx>
          <c:spPr>
            <a:ln w="635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profile!$C$2:$C$1001</c:f>
              <c:numCache>
                <c:formatCode>General</c:formatCode>
                <c:ptCount val="1000"/>
                <c:pt idx="1">
                  <c:v>-29850</c:v>
                </c:pt>
                <c:pt idx="2">
                  <c:v>-29790</c:v>
                </c:pt>
                <c:pt idx="3">
                  <c:v>-29730</c:v>
                </c:pt>
                <c:pt idx="4">
                  <c:v>-29670</c:v>
                </c:pt>
                <c:pt idx="5">
                  <c:v>-29610</c:v>
                </c:pt>
                <c:pt idx="6">
                  <c:v>-29550</c:v>
                </c:pt>
                <c:pt idx="7">
                  <c:v>-29490</c:v>
                </c:pt>
                <c:pt idx="8">
                  <c:v>-29430</c:v>
                </c:pt>
                <c:pt idx="9">
                  <c:v>-29370</c:v>
                </c:pt>
                <c:pt idx="10">
                  <c:v>-29310</c:v>
                </c:pt>
                <c:pt idx="11">
                  <c:v>-29250</c:v>
                </c:pt>
                <c:pt idx="12">
                  <c:v>-29190</c:v>
                </c:pt>
                <c:pt idx="13">
                  <c:v>-29130</c:v>
                </c:pt>
                <c:pt idx="14">
                  <c:v>-29070</c:v>
                </c:pt>
                <c:pt idx="15">
                  <c:v>-29010</c:v>
                </c:pt>
                <c:pt idx="16">
                  <c:v>-28950</c:v>
                </c:pt>
                <c:pt idx="17">
                  <c:v>-28890</c:v>
                </c:pt>
                <c:pt idx="18">
                  <c:v>-28830</c:v>
                </c:pt>
                <c:pt idx="19">
                  <c:v>-28770</c:v>
                </c:pt>
                <c:pt idx="20">
                  <c:v>-28710</c:v>
                </c:pt>
                <c:pt idx="21">
                  <c:v>-28650</c:v>
                </c:pt>
                <c:pt idx="22">
                  <c:v>-28590</c:v>
                </c:pt>
                <c:pt idx="23">
                  <c:v>-28530</c:v>
                </c:pt>
                <c:pt idx="24">
                  <c:v>-28470</c:v>
                </c:pt>
                <c:pt idx="25">
                  <c:v>-28410</c:v>
                </c:pt>
                <c:pt idx="26">
                  <c:v>-28350</c:v>
                </c:pt>
                <c:pt idx="27">
                  <c:v>-28290</c:v>
                </c:pt>
                <c:pt idx="28">
                  <c:v>-28230</c:v>
                </c:pt>
                <c:pt idx="29">
                  <c:v>-28170</c:v>
                </c:pt>
                <c:pt idx="30">
                  <c:v>-28110</c:v>
                </c:pt>
                <c:pt idx="31">
                  <c:v>-28050</c:v>
                </c:pt>
                <c:pt idx="32">
                  <c:v>-27990</c:v>
                </c:pt>
                <c:pt idx="33">
                  <c:v>-27930</c:v>
                </c:pt>
                <c:pt idx="34">
                  <c:v>-27870</c:v>
                </c:pt>
                <c:pt idx="35">
                  <c:v>-27810</c:v>
                </c:pt>
                <c:pt idx="36">
                  <c:v>-27750</c:v>
                </c:pt>
                <c:pt idx="37">
                  <c:v>-27690</c:v>
                </c:pt>
                <c:pt idx="38">
                  <c:v>-27630</c:v>
                </c:pt>
                <c:pt idx="39">
                  <c:v>-27570</c:v>
                </c:pt>
                <c:pt idx="40">
                  <c:v>-27510</c:v>
                </c:pt>
                <c:pt idx="41">
                  <c:v>-27450</c:v>
                </c:pt>
                <c:pt idx="42">
                  <c:v>-27390</c:v>
                </c:pt>
                <c:pt idx="43">
                  <c:v>-27330</c:v>
                </c:pt>
                <c:pt idx="44">
                  <c:v>-27270</c:v>
                </c:pt>
                <c:pt idx="45">
                  <c:v>-27210</c:v>
                </c:pt>
                <c:pt idx="46">
                  <c:v>-27150</c:v>
                </c:pt>
                <c:pt idx="47">
                  <c:v>-27090</c:v>
                </c:pt>
                <c:pt idx="48">
                  <c:v>-27030</c:v>
                </c:pt>
                <c:pt idx="49">
                  <c:v>-26970</c:v>
                </c:pt>
                <c:pt idx="50">
                  <c:v>-26910</c:v>
                </c:pt>
                <c:pt idx="51">
                  <c:v>-26850</c:v>
                </c:pt>
                <c:pt idx="52">
                  <c:v>-26790</c:v>
                </c:pt>
                <c:pt idx="53">
                  <c:v>-26730</c:v>
                </c:pt>
                <c:pt idx="54">
                  <c:v>-26670</c:v>
                </c:pt>
                <c:pt idx="55">
                  <c:v>-26610</c:v>
                </c:pt>
                <c:pt idx="56">
                  <c:v>-26550</c:v>
                </c:pt>
                <c:pt idx="57">
                  <c:v>-26490</c:v>
                </c:pt>
                <c:pt idx="58">
                  <c:v>-26430</c:v>
                </c:pt>
                <c:pt idx="59">
                  <c:v>-26370</c:v>
                </c:pt>
                <c:pt idx="60">
                  <c:v>-26310</c:v>
                </c:pt>
                <c:pt idx="61">
                  <c:v>-26250</c:v>
                </c:pt>
                <c:pt idx="62">
                  <c:v>-26190</c:v>
                </c:pt>
                <c:pt idx="63">
                  <c:v>-26130</c:v>
                </c:pt>
                <c:pt idx="64">
                  <c:v>-26070</c:v>
                </c:pt>
                <c:pt idx="65">
                  <c:v>-26010</c:v>
                </c:pt>
                <c:pt idx="66">
                  <c:v>-25950</c:v>
                </c:pt>
                <c:pt idx="67">
                  <c:v>-25890</c:v>
                </c:pt>
                <c:pt idx="68">
                  <c:v>-25830</c:v>
                </c:pt>
                <c:pt idx="69">
                  <c:v>-25770</c:v>
                </c:pt>
                <c:pt idx="70">
                  <c:v>-25710</c:v>
                </c:pt>
                <c:pt idx="71">
                  <c:v>-25650</c:v>
                </c:pt>
                <c:pt idx="72">
                  <c:v>-25590</c:v>
                </c:pt>
                <c:pt idx="73">
                  <c:v>-25530</c:v>
                </c:pt>
                <c:pt idx="74">
                  <c:v>-25470</c:v>
                </c:pt>
                <c:pt idx="75">
                  <c:v>-25410</c:v>
                </c:pt>
                <c:pt idx="76">
                  <c:v>-25350</c:v>
                </c:pt>
                <c:pt idx="77">
                  <c:v>-25290</c:v>
                </c:pt>
                <c:pt idx="78">
                  <c:v>-25230</c:v>
                </c:pt>
                <c:pt idx="79">
                  <c:v>-25170</c:v>
                </c:pt>
                <c:pt idx="80">
                  <c:v>-25110</c:v>
                </c:pt>
                <c:pt idx="81">
                  <c:v>-25050</c:v>
                </c:pt>
                <c:pt idx="82">
                  <c:v>-24990</c:v>
                </c:pt>
                <c:pt idx="83">
                  <c:v>-24930</c:v>
                </c:pt>
                <c:pt idx="84">
                  <c:v>-24870</c:v>
                </c:pt>
                <c:pt idx="85">
                  <c:v>-24810</c:v>
                </c:pt>
                <c:pt idx="86">
                  <c:v>-24750</c:v>
                </c:pt>
                <c:pt idx="87">
                  <c:v>-24690</c:v>
                </c:pt>
                <c:pt idx="88">
                  <c:v>-24630</c:v>
                </c:pt>
                <c:pt idx="89">
                  <c:v>-24570</c:v>
                </c:pt>
                <c:pt idx="90">
                  <c:v>-24510</c:v>
                </c:pt>
                <c:pt idx="91">
                  <c:v>-24450</c:v>
                </c:pt>
                <c:pt idx="92">
                  <c:v>-24390</c:v>
                </c:pt>
                <c:pt idx="93">
                  <c:v>-24330</c:v>
                </c:pt>
                <c:pt idx="94">
                  <c:v>-24270</c:v>
                </c:pt>
                <c:pt idx="95">
                  <c:v>-24210</c:v>
                </c:pt>
                <c:pt idx="96">
                  <c:v>-24150</c:v>
                </c:pt>
                <c:pt idx="97">
                  <c:v>-24090</c:v>
                </c:pt>
                <c:pt idx="98">
                  <c:v>-24030</c:v>
                </c:pt>
                <c:pt idx="99">
                  <c:v>-23970</c:v>
                </c:pt>
                <c:pt idx="100">
                  <c:v>-23910</c:v>
                </c:pt>
                <c:pt idx="101">
                  <c:v>-23850</c:v>
                </c:pt>
                <c:pt idx="102">
                  <c:v>-23790</c:v>
                </c:pt>
                <c:pt idx="103">
                  <c:v>-23730</c:v>
                </c:pt>
                <c:pt idx="104">
                  <c:v>-23670</c:v>
                </c:pt>
                <c:pt idx="105">
                  <c:v>-23610</c:v>
                </c:pt>
                <c:pt idx="106">
                  <c:v>-23550</c:v>
                </c:pt>
                <c:pt idx="107">
                  <c:v>-23490</c:v>
                </c:pt>
                <c:pt idx="108">
                  <c:v>-23430</c:v>
                </c:pt>
                <c:pt idx="109">
                  <c:v>-23370</c:v>
                </c:pt>
                <c:pt idx="110">
                  <c:v>-23310</c:v>
                </c:pt>
                <c:pt idx="111">
                  <c:v>-23250</c:v>
                </c:pt>
                <c:pt idx="112">
                  <c:v>-23190</c:v>
                </c:pt>
                <c:pt idx="113">
                  <c:v>-23130</c:v>
                </c:pt>
                <c:pt idx="114">
                  <c:v>-23070</c:v>
                </c:pt>
                <c:pt idx="115">
                  <c:v>-23010</c:v>
                </c:pt>
                <c:pt idx="116">
                  <c:v>-22950</c:v>
                </c:pt>
                <c:pt idx="117">
                  <c:v>-22890</c:v>
                </c:pt>
                <c:pt idx="118">
                  <c:v>-22830</c:v>
                </c:pt>
                <c:pt idx="119">
                  <c:v>-22770</c:v>
                </c:pt>
                <c:pt idx="120">
                  <c:v>-22710</c:v>
                </c:pt>
                <c:pt idx="121">
                  <c:v>-22650</c:v>
                </c:pt>
                <c:pt idx="122">
                  <c:v>-22590</c:v>
                </c:pt>
                <c:pt idx="123">
                  <c:v>-22530</c:v>
                </c:pt>
                <c:pt idx="124">
                  <c:v>-22470</c:v>
                </c:pt>
                <c:pt idx="125">
                  <c:v>-22410</c:v>
                </c:pt>
                <c:pt idx="126">
                  <c:v>-22350</c:v>
                </c:pt>
                <c:pt idx="127">
                  <c:v>-22290</c:v>
                </c:pt>
                <c:pt idx="128">
                  <c:v>-22230</c:v>
                </c:pt>
                <c:pt idx="129">
                  <c:v>-22170</c:v>
                </c:pt>
                <c:pt idx="130">
                  <c:v>-22110</c:v>
                </c:pt>
                <c:pt idx="131">
                  <c:v>-22050</c:v>
                </c:pt>
                <c:pt idx="132">
                  <c:v>-21990</c:v>
                </c:pt>
                <c:pt idx="133">
                  <c:v>-21930</c:v>
                </c:pt>
                <c:pt idx="134">
                  <c:v>-21870</c:v>
                </c:pt>
                <c:pt idx="135">
                  <c:v>-21810</c:v>
                </c:pt>
                <c:pt idx="136">
                  <c:v>-21750</c:v>
                </c:pt>
                <c:pt idx="137">
                  <c:v>-21690</c:v>
                </c:pt>
                <c:pt idx="138">
                  <c:v>-21630</c:v>
                </c:pt>
                <c:pt idx="139">
                  <c:v>-21570</c:v>
                </c:pt>
                <c:pt idx="140">
                  <c:v>-21510</c:v>
                </c:pt>
                <c:pt idx="141">
                  <c:v>-21450</c:v>
                </c:pt>
                <c:pt idx="142">
                  <c:v>-21390</c:v>
                </c:pt>
                <c:pt idx="143">
                  <c:v>-21330</c:v>
                </c:pt>
                <c:pt idx="144">
                  <c:v>-21270</c:v>
                </c:pt>
                <c:pt idx="145">
                  <c:v>-21210</c:v>
                </c:pt>
                <c:pt idx="146">
                  <c:v>-21150</c:v>
                </c:pt>
                <c:pt idx="147">
                  <c:v>-21090</c:v>
                </c:pt>
                <c:pt idx="148">
                  <c:v>-21030</c:v>
                </c:pt>
                <c:pt idx="149">
                  <c:v>-20970</c:v>
                </c:pt>
                <c:pt idx="150">
                  <c:v>-20910</c:v>
                </c:pt>
                <c:pt idx="151">
                  <c:v>-20850</c:v>
                </c:pt>
                <c:pt idx="152">
                  <c:v>-20790</c:v>
                </c:pt>
                <c:pt idx="153">
                  <c:v>-20730</c:v>
                </c:pt>
                <c:pt idx="154">
                  <c:v>-20670</c:v>
                </c:pt>
                <c:pt idx="155">
                  <c:v>-20610</c:v>
                </c:pt>
                <c:pt idx="156">
                  <c:v>-20550</c:v>
                </c:pt>
                <c:pt idx="157">
                  <c:v>-20490</c:v>
                </c:pt>
                <c:pt idx="158">
                  <c:v>-20430</c:v>
                </c:pt>
                <c:pt idx="159">
                  <c:v>-20370</c:v>
                </c:pt>
                <c:pt idx="160">
                  <c:v>-20310</c:v>
                </c:pt>
                <c:pt idx="161">
                  <c:v>-20250</c:v>
                </c:pt>
                <c:pt idx="162">
                  <c:v>-20190</c:v>
                </c:pt>
                <c:pt idx="163">
                  <c:v>-20130</c:v>
                </c:pt>
                <c:pt idx="164">
                  <c:v>-20070</c:v>
                </c:pt>
                <c:pt idx="165">
                  <c:v>-20010</c:v>
                </c:pt>
                <c:pt idx="166">
                  <c:v>-19950</c:v>
                </c:pt>
                <c:pt idx="167">
                  <c:v>-19890</c:v>
                </c:pt>
                <c:pt idx="168">
                  <c:v>-19830</c:v>
                </c:pt>
                <c:pt idx="169">
                  <c:v>-19770</c:v>
                </c:pt>
                <c:pt idx="170">
                  <c:v>-19710</c:v>
                </c:pt>
                <c:pt idx="171">
                  <c:v>-19650</c:v>
                </c:pt>
                <c:pt idx="172">
                  <c:v>-19590</c:v>
                </c:pt>
                <c:pt idx="173">
                  <c:v>-19530</c:v>
                </c:pt>
                <c:pt idx="174">
                  <c:v>-19470</c:v>
                </c:pt>
                <c:pt idx="175">
                  <c:v>-19410</c:v>
                </c:pt>
                <c:pt idx="176">
                  <c:v>-19350</c:v>
                </c:pt>
                <c:pt idx="177">
                  <c:v>-19290</c:v>
                </c:pt>
                <c:pt idx="178">
                  <c:v>-19230</c:v>
                </c:pt>
                <c:pt idx="179">
                  <c:v>-19170</c:v>
                </c:pt>
                <c:pt idx="180">
                  <c:v>-19110</c:v>
                </c:pt>
                <c:pt idx="181">
                  <c:v>-19050</c:v>
                </c:pt>
                <c:pt idx="182">
                  <c:v>-18990</c:v>
                </c:pt>
                <c:pt idx="183">
                  <c:v>-18930</c:v>
                </c:pt>
                <c:pt idx="184">
                  <c:v>-18870</c:v>
                </c:pt>
                <c:pt idx="185">
                  <c:v>-18810</c:v>
                </c:pt>
                <c:pt idx="186">
                  <c:v>-18750</c:v>
                </c:pt>
                <c:pt idx="187">
                  <c:v>-18690</c:v>
                </c:pt>
                <c:pt idx="188">
                  <c:v>-18630</c:v>
                </c:pt>
                <c:pt idx="189">
                  <c:v>-18570</c:v>
                </c:pt>
                <c:pt idx="190">
                  <c:v>-18510</c:v>
                </c:pt>
                <c:pt idx="191">
                  <c:v>-18450</c:v>
                </c:pt>
                <c:pt idx="192">
                  <c:v>-18390</c:v>
                </c:pt>
                <c:pt idx="193">
                  <c:v>-18330</c:v>
                </c:pt>
                <c:pt idx="194">
                  <c:v>-18270</c:v>
                </c:pt>
                <c:pt idx="195">
                  <c:v>-18210</c:v>
                </c:pt>
                <c:pt idx="196">
                  <c:v>-18150</c:v>
                </c:pt>
                <c:pt idx="197">
                  <c:v>-18090</c:v>
                </c:pt>
                <c:pt idx="198">
                  <c:v>-18030</c:v>
                </c:pt>
                <c:pt idx="199">
                  <c:v>-17970</c:v>
                </c:pt>
                <c:pt idx="200">
                  <c:v>-17910</c:v>
                </c:pt>
                <c:pt idx="201">
                  <c:v>-17850</c:v>
                </c:pt>
                <c:pt idx="202">
                  <c:v>-17790</c:v>
                </c:pt>
                <c:pt idx="203">
                  <c:v>-17730</c:v>
                </c:pt>
                <c:pt idx="204">
                  <c:v>-17670</c:v>
                </c:pt>
                <c:pt idx="205">
                  <c:v>-17610</c:v>
                </c:pt>
                <c:pt idx="206">
                  <c:v>-17550</c:v>
                </c:pt>
                <c:pt idx="207">
                  <c:v>-17490</c:v>
                </c:pt>
                <c:pt idx="208">
                  <c:v>-17430</c:v>
                </c:pt>
                <c:pt idx="209">
                  <c:v>-17370</c:v>
                </c:pt>
                <c:pt idx="210">
                  <c:v>-17310</c:v>
                </c:pt>
                <c:pt idx="211">
                  <c:v>-17250</c:v>
                </c:pt>
                <c:pt idx="212">
                  <c:v>-17190</c:v>
                </c:pt>
                <c:pt idx="213">
                  <c:v>-17130</c:v>
                </c:pt>
                <c:pt idx="214">
                  <c:v>-17070</c:v>
                </c:pt>
                <c:pt idx="215">
                  <c:v>-17010</c:v>
                </c:pt>
                <c:pt idx="216">
                  <c:v>-16950</c:v>
                </c:pt>
                <c:pt idx="217">
                  <c:v>-16890</c:v>
                </c:pt>
                <c:pt idx="218">
                  <c:v>-16830</c:v>
                </c:pt>
                <c:pt idx="219">
                  <c:v>-16770</c:v>
                </c:pt>
                <c:pt idx="220">
                  <c:v>-16710</c:v>
                </c:pt>
                <c:pt idx="221">
                  <c:v>-16650</c:v>
                </c:pt>
                <c:pt idx="222">
                  <c:v>-16590</c:v>
                </c:pt>
                <c:pt idx="223">
                  <c:v>-16530</c:v>
                </c:pt>
                <c:pt idx="224">
                  <c:v>-16470</c:v>
                </c:pt>
                <c:pt idx="225">
                  <c:v>-16410</c:v>
                </c:pt>
                <c:pt idx="226">
                  <c:v>-16350</c:v>
                </c:pt>
                <c:pt idx="227">
                  <c:v>-16290</c:v>
                </c:pt>
                <c:pt idx="228">
                  <c:v>-16230</c:v>
                </c:pt>
                <c:pt idx="229">
                  <c:v>-16170</c:v>
                </c:pt>
                <c:pt idx="230">
                  <c:v>-16110</c:v>
                </c:pt>
                <c:pt idx="231">
                  <c:v>-16050</c:v>
                </c:pt>
                <c:pt idx="232">
                  <c:v>-15990</c:v>
                </c:pt>
                <c:pt idx="233">
                  <c:v>-15930</c:v>
                </c:pt>
                <c:pt idx="234">
                  <c:v>-15870</c:v>
                </c:pt>
                <c:pt idx="235">
                  <c:v>-15810</c:v>
                </c:pt>
                <c:pt idx="236">
                  <c:v>-15750</c:v>
                </c:pt>
                <c:pt idx="237">
                  <c:v>-15690</c:v>
                </c:pt>
                <c:pt idx="238">
                  <c:v>-15630</c:v>
                </c:pt>
                <c:pt idx="239">
                  <c:v>-15570</c:v>
                </c:pt>
                <c:pt idx="240">
                  <c:v>-15510</c:v>
                </c:pt>
                <c:pt idx="241">
                  <c:v>-15450</c:v>
                </c:pt>
                <c:pt idx="242">
                  <c:v>-15390</c:v>
                </c:pt>
                <c:pt idx="243">
                  <c:v>-15330</c:v>
                </c:pt>
                <c:pt idx="244">
                  <c:v>-15270</c:v>
                </c:pt>
                <c:pt idx="245">
                  <c:v>-15210</c:v>
                </c:pt>
                <c:pt idx="246">
                  <c:v>-15150</c:v>
                </c:pt>
                <c:pt idx="247">
                  <c:v>-15090</c:v>
                </c:pt>
                <c:pt idx="248">
                  <c:v>-15030</c:v>
                </c:pt>
                <c:pt idx="249">
                  <c:v>-14970</c:v>
                </c:pt>
                <c:pt idx="250">
                  <c:v>-14910</c:v>
                </c:pt>
                <c:pt idx="251">
                  <c:v>-14850</c:v>
                </c:pt>
                <c:pt idx="252">
                  <c:v>-14790</c:v>
                </c:pt>
                <c:pt idx="253">
                  <c:v>-14730</c:v>
                </c:pt>
                <c:pt idx="254">
                  <c:v>-14670</c:v>
                </c:pt>
                <c:pt idx="255">
                  <c:v>-14610</c:v>
                </c:pt>
                <c:pt idx="256">
                  <c:v>-14550</c:v>
                </c:pt>
                <c:pt idx="257">
                  <c:v>-14490</c:v>
                </c:pt>
                <c:pt idx="258">
                  <c:v>-14430</c:v>
                </c:pt>
                <c:pt idx="259">
                  <c:v>-14370</c:v>
                </c:pt>
                <c:pt idx="260">
                  <c:v>-14310</c:v>
                </c:pt>
                <c:pt idx="261">
                  <c:v>-14250</c:v>
                </c:pt>
                <c:pt idx="262">
                  <c:v>-14190</c:v>
                </c:pt>
                <c:pt idx="263">
                  <c:v>-14130</c:v>
                </c:pt>
                <c:pt idx="264">
                  <c:v>-14070</c:v>
                </c:pt>
                <c:pt idx="265">
                  <c:v>-14010</c:v>
                </c:pt>
                <c:pt idx="266">
                  <c:v>-13950</c:v>
                </c:pt>
                <c:pt idx="267">
                  <c:v>-13890</c:v>
                </c:pt>
                <c:pt idx="268">
                  <c:v>-13830</c:v>
                </c:pt>
                <c:pt idx="269">
                  <c:v>-13770</c:v>
                </c:pt>
                <c:pt idx="270">
                  <c:v>-13710</c:v>
                </c:pt>
                <c:pt idx="271">
                  <c:v>-13650</c:v>
                </c:pt>
                <c:pt idx="272">
                  <c:v>-13590</c:v>
                </c:pt>
                <c:pt idx="273">
                  <c:v>-13530</c:v>
                </c:pt>
                <c:pt idx="274">
                  <c:v>-13470</c:v>
                </c:pt>
                <c:pt idx="275">
                  <c:v>-13410</c:v>
                </c:pt>
                <c:pt idx="276">
                  <c:v>-13350</c:v>
                </c:pt>
                <c:pt idx="277">
                  <c:v>-13290</c:v>
                </c:pt>
                <c:pt idx="278">
                  <c:v>-13230</c:v>
                </c:pt>
                <c:pt idx="279">
                  <c:v>-13170</c:v>
                </c:pt>
                <c:pt idx="280">
                  <c:v>-13110</c:v>
                </c:pt>
                <c:pt idx="281">
                  <c:v>-13050</c:v>
                </c:pt>
                <c:pt idx="282">
                  <c:v>-12990</c:v>
                </c:pt>
                <c:pt idx="283">
                  <c:v>-12930</c:v>
                </c:pt>
                <c:pt idx="284">
                  <c:v>-12870</c:v>
                </c:pt>
                <c:pt idx="285">
                  <c:v>-12810</c:v>
                </c:pt>
                <c:pt idx="286">
                  <c:v>-12750</c:v>
                </c:pt>
                <c:pt idx="287">
                  <c:v>-12690</c:v>
                </c:pt>
                <c:pt idx="288">
                  <c:v>-12630</c:v>
                </c:pt>
                <c:pt idx="289">
                  <c:v>-12570</c:v>
                </c:pt>
                <c:pt idx="290">
                  <c:v>-12510</c:v>
                </c:pt>
                <c:pt idx="291">
                  <c:v>-12450</c:v>
                </c:pt>
                <c:pt idx="292">
                  <c:v>-12390</c:v>
                </c:pt>
                <c:pt idx="293">
                  <c:v>-12330</c:v>
                </c:pt>
                <c:pt idx="294">
                  <c:v>-12270</c:v>
                </c:pt>
                <c:pt idx="295">
                  <c:v>-12210</c:v>
                </c:pt>
                <c:pt idx="296">
                  <c:v>-12150</c:v>
                </c:pt>
                <c:pt idx="297">
                  <c:v>-12090</c:v>
                </c:pt>
                <c:pt idx="298">
                  <c:v>-12030</c:v>
                </c:pt>
                <c:pt idx="299">
                  <c:v>-11970</c:v>
                </c:pt>
                <c:pt idx="300">
                  <c:v>-11910</c:v>
                </c:pt>
                <c:pt idx="301">
                  <c:v>-11850</c:v>
                </c:pt>
                <c:pt idx="302">
                  <c:v>-11790</c:v>
                </c:pt>
                <c:pt idx="303">
                  <c:v>-11730</c:v>
                </c:pt>
                <c:pt idx="304">
                  <c:v>-11670</c:v>
                </c:pt>
                <c:pt idx="305">
                  <c:v>-11610</c:v>
                </c:pt>
                <c:pt idx="306">
                  <c:v>-11550</c:v>
                </c:pt>
                <c:pt idx="307">
                  <c:v>-11490</c:v>
                </c:pt>
                <c:pt idx="308">
                  <c:v>-11430</c:v>
                </c:pt>
                <c:pt idx="309">
                  <c:v>-11370</c:v>
                </c:pt>
                <c:pt idx="310">
                  <c:v>-11310</c:v>
                </c:pt>
                <c:pt idx="311">
                  <c:v>-11250</c:v>
                </c:pt>
                <c:pt idx="312">
                  <c:v>-11190</c:v>
                </c:pt>
                <c:pt idx="313">
                  <c:v>-11130</c:v>
                </c:pt>
                <c:pt idx="314">
                  <c:v>-11070</c:v>
                </c:pt>
                <c:pt idx="315">
                  <c:v>-11010</c:v>
                </c:pt>
                <c:pt idx="316">
                  <c:v>-10950</c:v>
                </c:pt>
                <c:pt idx="317">
                  <c:v>-10890</c:v>
                </c:pt>
                <c:pt idx="318">
                  <c:v>-10830</c:v>
                </c:pt>
                <c:pt idx="319">
                  <c:v>-10770</c:v>
                </c:pt>
                <c:pt idx="320">
                  <c:v>-10710</c:v>
                </c:pt>
                <c:pt idx="321">
                  <c:v>-10650</c:v>
                </c:pt>
                <c:pt idx="322">
                  <c:v>-10590</c:v>
                </c:pt>
                <c:pt idx="323">
                  <c:v>-10530</c:v>
                </c:pt>
                <c:pt idx="324">
                  <c:v>-10470</c:v>
                </c:pt>
                <c:pt idx="325">
                  <c:v>-10410</c:v>
                </c:pt>
                <c:pt idx="326">
                  <c:v>-10350</c:v>
                </c:pt>
                <c:pt idx="327">
                  <c:v>-10290</c:v>
                </c:pt>
                <c:pt idx="328">
                  <c:v>-10230</c:v>
                </c:pt>
                <c:pt idx="329">
                  <c:v>-10170</c:v>
                </c:pt>
                <c:pt idx="330">
                  <c:v>-10110</c:v>
                </c:pt>
                <c:pt idx="331">
                  <c:v>-10050</c:v>
                </c:pt>
                <c:pt idx="332">
                  <c:v>-9990</c:v>
                </c:pt>
                <c:pt idx="333">
                  <c:v>-9930</c:v>
                </c:pt>
                <c:pt idx="334">
                  <c:v>-9870</c:v>
                </c:pt>
                <c:pt idx="335">
                  <c:v>-9810</c:v>
                </c:pt>
                <c:pt idx="336">
                  <c:v>-9750</c:v>
                </c:pt>
                <c:pt idx="337">
                  <c:v>-9690</c:v>
                </c:pt>
                <c:pt idx="338">
                  <c:v>-9630</c:v>
                </c:pt>
                <c:pt idx="339">
                  <c:v>-9570</c:v>
                </c:pt>
                <c:pt idx="340">
                  <c:v>-9510</c:v>
                </c:pt>
                <c:pt idx="341">
                  <c:v>-9450</c:v>
                </c:pt>
                <c:pt idx="342">
                  <c:v>-9390</c:v>
                </c:pt>
                <c:pt idx="343">
                  <c:v>-9330</c:v>
                </c:pt>
                <c:pt idx="344">
                  <c:v>-9270</c:v>
                </c:pt>
                <c:pt idx="345">
                  <c:v>-9210</c:v>
                </c:pt>
                <c:pt idx="346">
                  <c:v>-9150</c:v>
                </c:pt>
                <c:pt idx="347">
                  <c:v>-9090</c:v>
                </c:pt>
                <c:pt idx="348">
                  <c:v>-9030</c:v>
                </c:pt>
                <c:pt idx="349">
                  <c:v>-8970</c:v>
                </c:pt>
                <c:pt idx="350">
                  <c:v>-8910</c:v>
                </c:pt>
                <c:pt idx="351">
                  <c:v>-8850</c:v>
                </c:pt>
                <c:pt idx="352">
                  <c:v>-8790</c:v>
                </c:pt>
                <c:pt idx="353">
                  <c:v>-8730</c:v>
                </c:pt>
                <c:pt idx="354">
                  <c:v>-8670</c:v>
                </c:pt>
                <c:pt idx="355">
                  <c:v>-8610</c:v>
                </c:pt>
                <c:pt idx="356">
                  <c:v>-8550</c:v>
                </c:pt>
                <c:pt idx="357">
                  <c:v>-8490</c:v>
                </c:pt>
                <c:pt idx="358">
                  <c:v>-8430</c:v>
                </c:pt>
                <c:pt idx="359">
                  <c:v>-8370</c:v>
                </c:pt>
                <c:pt idx="360">
                  <c:v>-8310</c:v>
                </c:pt>
                <c:pt idx="361">
                  <c:v>-8250</c:v>
                </c:pt>
                <c:pt idx="362">
                  <c:v>-8190</c:v>
                </c:pt>
                <c:pt idx="363">
                  <c:v>-8130</c:v>
                </c:pt>
                <c:pt idx="364">
                  <c:v>-8070</c:v>
                </c:pt>
                <c:pt idx="365">
                  <c:v>-8010</c:v>
                </c:pt>
                <c:pt idx="366">
                  <c:v>-7950</c:v>
                </c:pt>
                <c:pt idx="367">
                  <c:v>-7890</c:v>
                </c:pt>
                <c:pt idx="368">
                  <c:v>-7830</c:v>
                </c:pt>
                <c:pt idx="369">
                  <c:v>-7770</c:v>
                </c:pt>
                <c:pt idx="370">
                  <c:v>-7710</c:v>
                </c:pt>
                <c:pt idx="371">
                  <c:v>-7650</c:v>
                </c:pt>
                <c:pt idx="372">
                  <c:v>-7590</c:v>
                </c:pt>
                <c:pt idx="373">
                  <c:v>-7530</c:v>
                </c:pt>
                <c:pt idx="374">
                  <c:v>-7470</c:v>
                </c:pt>
                <c:pt idx="375">
                  <c:v>-7410</c:v>
                </c:pt>
                <c:pt idx="376">
                  <c:v>-7350</c:v>
                </c:pt>
                <c:pt idx="377">
                  <c:v>-7290</c:v>
                </c:pt>
                <c:pt idx="378">
                  <c:v>-7230</c:v>
                </c:pt>
                <c:pt idx="379">
                  <c:v>-7170</c:v>
                </c:pt>
                <c:pt idx="380">
                  <c:v>-7110</c:v>
                </c:pt>
                <c:pt idx="381">
                  <c:v>-7050</c:v>
                </c:pt>
                <c:pt idx="382">
                  <c:v>-6990</c:v>
                </c:pt>
                <c:pt idx="383">
                  <c:v>-6930</c:v>
                </c:pt>
                <c:pt idx="384">
                  <c:v>-6870</c:v>
                </c:pt>
                <c:pt idx="385">
                  <c:v>-6810</c:v>
                </c:pt>
                <c:pt idx="386">
                  <c:v>-6750</c:v>
                </c:pt>
                <c:pt idx="387">
                  <c:v>-6690</c:v>
                </c:pt>
                <c:pt idx="388">
                  <c:v>-6630</c:v>
                </c:pt>
                <c:pt idx="389">
                  <c:v>-6570</c:v>
                </c:pt>
                <c:pt idx="390">
                  <c:v>-6510</c:v>
                </c:pt>
                <c:pt idx="391">
                  <c:v>-6450</c:v>
                </c:pt>
                <c:pt idx="392">
                  <c:v>-6390</c:v>
                </c:pt>
                <c:pt idx="393">
                  <c:v>-6330</c:v>
                </c:pt>
                <c:pt idx="394">
                  <c:v>-6270</c:v>
                </c:pt>
                <c:pt idx="395">
                  <c:v>-6210</c:v>
                </c:pt>
                <c:pt idx="396">
                  <c:v>-6150</c:v>
                </c:pt>
                <c:pt idx="397">
                  <c:v>-6090</c:v>
                </c:pt>
                <c:pt idx="398">
                  <c:v>-6030</c:v>
                </c:pt>
                <c:pt idx="399">
                  <c:v>-5970</c:v>
                </c:pt>
                <c:pt idx="400">
                  <c:v>-5910</c:v>
                </c:pt>
                <c:pt idx="401">
                  <c:v>-5850</c:v>
                </c:pt>
                <c:pt idx="402">
                  <c:v>-5790</c:v>
                </c:pt>
                <c:pt idx="403">
                  <c:v>-5730</c:v>
                </c:pt>
                <c:pt idx="404">
                  <c:v>-5670</c:v>
                </c:pt>
                <c:pt idx="405">
                  <c:v>-5610</c:v>
                </c:pt>
                <c:pt idx="406">
                  <c:v>-5550</c:v>
                </c:pt>
                <c:pt idx="407">
                  <c:v>-5490</c:v>
                </c:pt>
                <c:pt idx="408">
                  <c:v>-5430</c:v>
                </c:pt>
                <c:pt idx="409">
                  <c:v>-5370</c:v>
                </c:pt>
                <c:pt idx="410">
                  <c:v>-5310</c:v>
                </c:pt>
                <c:pt idx="411">
                  <c:v>-5250</c:v>
                </c:pt>
                <c:pt idx="412">
                  <c:v>-5190</c:v>
                </c:pt>
                <c:pt idx="413">
                  <c:v>-5130</c:v>
                </c:pt>
                <c:pt idx="414">
                  <c:v>-5070</c:v>
                </c:pt>
                <c:pt idx="415">
                  <c:v>-5010</c:v>
                </c:pt>
                <c:pt idx="416">
                  <c:v>-4950</c:v>
                </c:pt>
                <c:pt idx="417">
                  <c:v>-4890</c:v>
                </c:pt>
                <c:pt idx="418">
                  <c:v>-4830</c:v>
                </c:pt>
                <c:pt idx="419">
                  <c:v>-4770</c:v>
                </c:pt>
                <c:pt idx="420">
                  <c:v>-4710</c:v>
                </c:pt>
                <c:pt idx="421">
                  <c:v>-4650</c:v>
                </c:pt>
                <c:pt idx="422">
                  <c:v>-4590</c:v>
                </c:pt>
                <c:pt idx="423">
                  <c:v>-4530</c:v>
                </c:pt>
                <c:pt idx="424">
                  <c:v>-4470</c:v>
                </c:pt>
                <c:pt idx="425">
                  <c:v>-4410</c:v>
                </c:pt>
                <c:pt idx="426">
                  <c:v>-4350</c:v>
                </c:pt>
                <c:pt idx="427">
                  <c:v>-4290</c:v>
                </c:pt>
                <c:pt idx="428">
                  <c:v>-4230</c:v>
                </c:pt>
                <c:pt idx="429">
                  <c:v>-4170</c:v>
                </c:pt>
                <c:pt idx="430">
                  <c:v>-4110</c:v>
                </c:pt>
                <c:pt idx="431">
                  <c:v>-4050</c:v>
                </c:pt>
                <c:pt idx="432">
                  <c:v>-3990</c:v>
                </c:pt>
                <c:pt idx="433">
                  <c:v>-3930</c:v>
                </c:pt>
                <c:pt idx="434">
                  <c:v>-3870</c:v>
                </c:pt>
                <c:pt idx="435">
                  <c:v>-3810</c:v>
                </c:pt>
                <c:pt idx="436">
                  <c:v>-3750</c:v>
                </c:pt>
                <c:pt idx="437">
                  <c:v>-3690</c:v>
                </c:pt>
                <c:pt idx="438">
                  <c:v>-3630</c:v>
                </c:pt>
                <c:pt idx="439">
                  <c:v>-3570</c:v>
                </c:pt>
                <c:pt idx="440">
                  <c:v>-3510</c:v>
                </c:pt>
                <c:pt idx="441">
                  <c:v>-3450</c:v>
                </c:pt>
                <c:pt idx="442">
                  <c:v>-3390</c:v>
                </c:pt>
                <c:pt idx="443">
                  <c:v>-3330</c:v>
                </c:pt>
                <c:pt idx="444">
                  <c:v>-3270</c:v>
                </c:pt>
                <c:pt idx="445">
                  <c:v>-3210</c:v>
                </c:pt>
                <c:pt idx="446">
                  <c:v>-3150</c:v>
                </c:pt>
                <c:pt idx="447">
                  <c:v>-3090</c:v>
                </c:pt>
                <c:pt idx="448">
                  <c:v>-3030</c:v>
                </c:pt>
                <c:pt idx="449">
                  <c:v>-2970</c:v>
                </c:pt>
                <c:pt idx="450">
                  <c:v>-2910</c:v>
                </c:pt>
                <c:pt idx="451">
                  <c:v>-2850</c:v>
                </c:pt>
                <c:pt idx="452">
                  <c:v>-2790</c:v>
                </c:pt>
                <c:pt idx="453">
                  <c:v>-2730</c:v>
                </c:pt>
                <c:pt idx="454">
                  <c:v>-2670</c:v>
                </c:pt>
                <c:pt idx="455">
                  <c:v>-2610</c:v>
                </c:pt>
                <c:pt idx="456">
                  <c:v>-2550</c:v>
                </c:pt>
                <c:pt idx="457">
                  <c:v>-2490</c:v>
                </c:pt>
                <c:pt idx="458">
                  <c:v>-2430</c:v>
                </c:pt>
                <c:pt idx="459">
                  <c:v>-2370</c:v>
                </c:pt>
                <c:pt idx="460">
                  <c:v>-2310</c:v>
                </c:pt>
                <c:pt idx="461">
                  <c:v>-2250</c:v>
                </c:pt>
                <c:pt idx="462">
                  <c:v>-2190</c:v>
                </c:pt>
                <c:pt idx="463">
                  <c:v>-2130</c:v>
                </c:pt>
                <c:pt idx="464">
                  <c:v>-2070</c:v>
                </c:pt>
                <c:pt idx="465">
                  <c:v>-2010</c:v>
                </c:pt>
                <c:pt idx="466">
                  <c:v>-1950</c:v>
                </c:pt>
                <c:pt idx="467">
                  <c:v>-1890</c:v>
                </c:pt>
                <c:pt idx="468">
                  <c:v>-1830</c:v>
                </c:pt>
                <c:pt idx="469">
                  <c:v>-1770</c:v>
                </c:pt>
                <c:pt idx="470">
                  <c:v>-1710</c:v>
                </c:pt>
                <c:pt idx="471">
                  <c:v>-1650</c:v>
                </c:pt>
                <c:pt idx="472">
                  <c:v>-1590</c:v>
                </c:pt>
                <c:pt idx="473">
                  <c:v>-1530</c:v>
                </c:pt>
                <c:pt idx="474">
                  <c:v>-1470</c:v>
                </c:pt>
                <c:pt idx="475">
                  <c:v>-1410</c:v>
                </c:pt>
                <c:pt idx="476">
                  <c:v>-1350</c:v>
                </c:pt>
                <c:pt idx="477">
                  <c:v>-1290</c:v>
                </c:pt>
                <c:pt idx="478">
                  <c:v>-1230</c:v>
                </c:pt>
                <c:pt idx="479">
                  <c:v>-1170</c:v>
                </c:pt>
                <c:pt idx="480">
                  <c:v>-1110</c:v>
                </c:pt>
                <c:pt idx="481">
                  <c:v>-1050</c:v>
                </c:pt>
                <c:pt idx="482">
                  <c:v>-990</c:v>
                </c:pt>
                <c:pt idx="483">
                  <c:v>-930</c:v>
                </c:pt>
                <c:pt idx="484">
                  <c:v>-870</c:v>
                </c:pt>
                <c:pt idx="485">
                  <c:v>-810</c:v>
                </c:pt>
                <c:pt idx="486">
                  <c:v>-750</c:v>
                </c:pt>
                <c:pt idx="487">
                  <c:v>-690</c:v>
                </c:pt>
                <c:pt idx="488">
                  <c:v>-630</c:v>
                </c:pt>
                <c:pt idx="489">
                  <c:v>-570</c:v>
                </c:pt>
                <c:pt idx="490">
                  <c:v>-510</c:v>
                </c:pt>
                <c:pt idx="491">
                  <c:v>-450</c:v>
                </c:pt>
                <c:pt idx="492">
                  <c:v>-390</c:v>
                </c:pt>
                <c:pt idx="493">
                  <c:v>-330</c:v>
                </c:pt>
                <c:pt idx="494">
                  <c:v>-270</c:v>
                </c:pt>
                <c:pt idx="495">
                  <c:v>-210</c:v>
                </c:pt>
                <c:pt idx="496">
                  <c:v>-150</c:v>
                </c:pt>
                <c:pt idx="497">
                  <c:v>-90</c:v>
                </c:pt>
                <c:pt idx="498">
                  <c:v>-30</c:v>
                </c:pt>
                <c:pt idx="499">
                  <c:v>30</c:v>
                </c:pt>
                <c:pt idx="500">
                  <c:v>90</c:v>
                </c:pt>
                <c:pt idx="501">
                  <c:v>150</c:v>
                </c:pt>
                <c:pt idx="502">
                  <c:v>210</c:v>
                </c:pt>
                <c:pt idx="503">
                  <c:v>270</c:v>
                </c:pt>
                <c:pt idx="504">
                  <c:v>330</c:v>
                </c:pt>
                <c:pt idx="505">
                  <c:v>390</c:v>
                </c:pt>
                <c:pt idx="506">
                  <c:v>450</c:v>
                </c:pt>
                <c:pt idx="507">
                  <c:v>510</c:v>
                </c:pt>
                <c:pt idx="508">
                  <c:v>570</c:v>
                </c:pt>
                <c:pt idx="509">
                  <c:v>630</c:v>
                </c:pt>
                <c:pt idx="510">
                  <c:v>690</c:v>
                </c:pt>
                <c:pt idx="511">
                  <c:v>750</c:v>
                </c:pt>
                <c:pt idx="512">
                  <c:v>810</c:v>
                </c:pt>
                <c:pt idx="513">
                  <c:v>870</c:v>
                </c:pt>
                <c:pt idx="514">
                  <c:v>930</c:v>
                </c:pt>
                <c:pt idx="515">
                  <c:v>990</c:v>
                </c:pt>
                <c:pt idx="516">
                  <c:v>1050</c:v>
                </c:pt>
                <c:pt idx="517">
                  <c:v>1110</c:v>
                </c:pt>
                <c:pt idx="518">
                  <c:v>1170</c:v>
                </c:pt>
                <c:pt idx="519">
                  <c:v>1230</c:v>
                </c:pt>
                <c:pt idx="520">
                  <c:v>1290</c:v>
                </c:pt>
                <c:pt idx="521">
                  <c:v>1350</c:v>
                </c:pt>
                <c:pt idx="522">
                  <c:v>1410</c:v>
                </c:pt>
                <c:pt idx="523">
                  <c:v>1470</c:v>
                </c:pt>
                <c:pt idx="524">
                  <c:v>1530</c:v>
                </c:pt>
                <c:pt idx="525">
                  <c:v>1590</c:v>
                </c:pt>
                <c:pt idx="526">
                  <c:v>1650</c:v>
                </c:pt>
                <c:pt idx="527">
                  <c:v>1710</c:v>
                </c:pt>
                <c:pt idx="528">
                  <c:v>1770</c:v>
                </c:pt>
                <c:pt idx="529">
                  <c:v>1830</c:v>
                </c:pt>
                <c:pt idx="530">
                  <c:v>1890</c:v>
                </c:pt>
                <c:pt idx="531">
                  <c:v>1950</c:v>
                </c:pt>
                <c:pt idx="532">
                  <c:v>2010</c:v>
                </c:pt>
                <c:pt idx="533">
                  <c:v>2070</c:v>
                </c:pt>
                <c:pt idx="534">
                  <c:v>2130</c:v>
                </c:pt>
                <c:pt idx="535">
                  <c:v>2190</c:v>
                </c:pt>
                <c:pt idx="536">
                  <c:v>2250</c:v>
                </c:pt>
                <c:pt idx="537">
                  <c:v>2310</c:v>
                </c:pt>
                <c:pt idx="538">
                  <c:v>2370</c:v>
                </c:pt>
                <c:pt idx="539">
                  <c:v>2430</c:v>
                </c:pt>
                <c:pt idx="540">
                  <c:v>2490</c:v>
                </c:pt>
                <c:pt idx="541">
                  <c:v>2550</c:v>
                </c:pt>
                <c:pt idx="542">
                  <c:v>2610</c:v>
                </c:pt>
                <c:pt idx="543">
                  <c:v>2670</c:v>
                </c:pt>
                <c:pt idx="544">
                  <c:v>2730</c:v>
                </c:pt>
                <c:pt idx="545">
                  <c:v>2790</c:v>
                </c:pt>
                <c:pt idx="546">
                  <c:v>2850</c:v>
                </c:pt>
                <c:pt idx="547">
                  <c:v>2910</c:v>
                </c:pt>
                <c:pt idx="548">
                  <c:v>2970</c:v>
                </c:pt>
                <c:pt idx="549">
                  <c:v>3030</c:v>
                </c:pt>
                <c:pt idx="550">
                  <c:v>3090</c:v>
                </c:pt>
                <c:pt idx="551">
                  <c:v>3150</c:v>
                </c:pt>
                <c:pt idx="552">
                  <c:v>3210</c:v>
                </c:pt>
                <c:pt idx="553">
                  <c:v>3270</c:v>
                </c:pt>
                <c:pt idx="554">
                  <c:v>3330</c:v>
                </c:pt>
                <c:pt idx="555">
                  <c:v>3390</c:v>
                </c:pt>
                <c:pt idx="556">
                  <c:v>3450</c:v>
                </c:pt>
                <c:pt idx="557">
                  <c:v>3510</c:v>
                </c:pt>
                <c:pt idx="558">
                  <c:v>3570</c:v>
                </c:pt>
                <c:pt idx="559">
                  <c:v>3630</c:v>
                </c:pt>
                <c:pt idx="560">
                  <c:v>3690</c:v>
                </c:pt>
                <c:pt idx="561">
                  <c:v>3750</c:v>
                </c:pt>
                <c:pt idx="562">
                  <c:v>3810</c:v>
                </c:pt>
                <c:pt idx="563">
                  <c:v>3870</c:v>
                </c:pt>
                <c:pt idx="564">
                  <c:v>3930</c:v>
                </c:pt>
                <c:pt idx="565">
                  <c:v>3990</c:v>
                </c:pt>
                <c:pt idx="566">
                  <c:v>4050</c:v>
                </c:pt>
                <c:pt idx="567">
                  <c:v>4110</c:v>
                </c:pt>
                <c:pt idx="568">
                  <c:v>4170</c:v>
                </c:pt>
                <c:pt idx="569">
                  <c:v>4230</c:v>
                </c:pt>
                <c:pt idx="570">
                  <c:v>4290</c:v>
                </c:pt>
                <c:pt idx="571">
                  <c:v>4350</c:v>
                </c:pt>
                <c:pt idx="572">
                  <c:v>4410</c:v>
                </c:pt>
                <c:pt idx="573">
                  <c:v>4470</c:v>
                </c:pt>
                <c:pt idx="574">
                  <c:v>4530</c:v>
                </c:pt>
                <c:pt idx="575">
                  <c:v>4590</c:v>
                </c:pt>
                <c:pt idx="576">
                  <c:v>4650</c:v>
                </c:pt>
                <c:pt idx="577">
                  <c:v>4710</c:v>
                </c:pt>
                <c:pt idx="578">
                  <c:v>4770</c:v>
                </c:pt>
                <c:pt idx="579">
                  <c:v>4830</c:v>
                </c:pt>
                <c:pt idx="580">
                  <c:v>4890</c:v>
                </c:pt>
                <c:pt idx="581">
                  <c:v>4950</c:v>
                </c:pt>
                <c:pt idx="582">
                  <c:v>5010</c:v>
                </c:pt>
                <c:pt idx="583">
                  <c:v>5070</c:v>
                </c:pt>
                <c:pt idx="584">
                  <c:v>5130</c:v>
                </c:pt>
                <c:pt idx="585">
                  <c:v>5190</c:v>
                </c:pt>
                <c:pt idx="586">
                  <c:v>5250</c:v>
                </c:pt>
                <c:pt idx="587">
                  <c:v>5310</c:v>
                </c:pt>
                <c:pt idx="588">
                  <c:v>5370</c:v>
                </c:pt>
                <c:pt idx="589">
                  <c:v>5430</c:v>
                </c:pt>
                <c:pt idx="590">
                  <c:v>5490</c:v>
                </c:pt>
                <c:pt idx="591">
                  <c:v>5550</c:v>
                </c:pt>
                <c:pt idx="592">
                  <c:v>5610</c:v>
                </c:pt>
                <c:pt idx="593">
                  <c:v>5670</c:v>
                </c:pt>
                <c:pt idx="594">
                  <c:v>5730</c:v>
                </c:pt>
                <c:pt idx="595">
                  <c:v>5790</c:v>
                </c:pt>
                <c:pt idx="596">
                  <c:v>5850</c:v>
                </c:pt>
                <c:pt idx="597">
                  <c:v>5910</c:v>
                </c:pt>
                <c:pt idx="598">
                  <c:v>5970</c:v>
                </c:pt>
                <c:pt idx="599">
                  <c:v>6030</c:v>
                </c:pt>
                <c:pt idx="600">
                  <c:v>6090</c:v>
                </c:pt>
                <c:pt idx="601">
                  <c:v>6150</c:v>
                </c:pt>
                <c:pt idx="602">
                  <c:v>6210</c:v>
                </c:pt>
                <c:pt idx="603">
                  <c:v>6270</c:v>
                </c:pt>
                <c:pt idx="604">
                  <c:v>6330</c:v>
                </c:pt>
                <c:pt idx="605">
                  <c:v>6390</c:v>
                </c:pt>
                <c:pt idx="606">
                  <c:v>6450</c:v>
                </c:pt>
                <c:pt idx="607">
                  <c:v>6510</c:v>
                </c:pt>
                <c:pt idx="608">
                  <c:v>6570</c:v>
                </c:pt>
                <c:pt idx="609">
                  <c:v>6630</c:v>
                </c:pt>
                <c:pt idx="610">
                  <c:v>6690</c:v>
                </c:pt>
                <c:pt idx="611">
                  <c:v>6750</c:v>
                </c:pt>
                <c:pt idx="612">
                  <c:v>6810</c:v>
                </c:pt>
                <c:pt idx="613">
                  <c:v>6870</c:v>
                </c:pt>
                <c:pt idx="614">
                  <c:v>6930</c:v>
                </c:pt>
                <c:pt idx="615">
                  <c:v>6990</c:v>
                </c:pt>
                <c:pt idx="616">
                  <c:v>7050</c:v>
                </c:pt>
                <c:pt idx="617">
                  <c:v>7110</c:v>
                </c:pt>
                <c:pt idx="618">
                  <c:v>7170</c:v>
                </c:pt>
                <c:pt idx="619">
                  <c:v>7230</c:v>
                </c:pt>
                <c:pt idx="620">
                  <c:v>7290</c:v>
                </c:pt>
                <c:pt idx="621">
                  <c:v>7350</c:v>
                </c:pt>
                <c:pt idx="622">
                  <c:v>7410</c:v>
                </c:pt>
                <c:pt idx="623">
                  <c:v>7470</c:v>
                </c:pt>
                <c:pt idx="624">
                  <c:v>7530</c:v>
                </c:pt>
                <c:pt idx="625">
                  <c:v>7590</c:v>
                </c:pt>
                <c:pt idx="626">
                  <c:v>7650</c:v>
                </c:pt>
                <c:pt idx="627">
                  <c:v>7710</c:v>
                </c:pt>
                <c:pt idx="628">
                  <c:v>7770</c:v>
                </c:pt>
                <c:pt idx="629">
                  <c:v>7830</c:v>
                </c:pt>
                <c:pt idx="630">
                  <c:v>7890</c:v>
                </c:pt>
                <c:pt idx="631">
                  <c:v>7950</c:v>
                </c:pt>
                <c:pt idx="632">
                  <c:v>8010</c:v>
                </c:pt>
                <c:pt idx="633">
                  <c:v>8070</c:v>
                </c:pt>
                <c:pt idx="634">
                  <c:v>8130</c:v>
                </c:pt>
                <c:pt idx="635">
                  <c:v>8190</c:v>
                </c:pt>
                <c:pt idx="636">
                  <c:v>8250</c:v>
                </c:pt>
                <c:pt idx="637">
                  <c:v>8310</c:v>
                </c:pt>
                <c:pt idx="638">
                  <c:v>8370</c:v>
                </c:pt>
                <c:pt idx="639">
                  <c:v>8430</c:v>
                </c:pt>
                <c:pt idx="640">
                  <c:v>8490</c:v>
                </c:pt>
                <c:pt idx="641">
                  <c:v>8550</c:v>
                </c:pt>
                <c:pt idx="642">
                  <c:v>8610</c:v>
                </c:pt>
                <c:pt idx="643">
                  <c:v>8670</c:v>
                </c:pt>
                <c:pt idx="644">
                  <c:v>8730</c:v>
                </c:pt>
                <c:pt idx="645">
                  <c:v>8790</c:v>
                </c:pt>
                <c:pt idx="646">
                  <c:v>8850</c:v>
                </c:pt>
                <c:pt idx="647">
                  <c:v>8910</c:v>
                </c:pt>
                <c:pt idx="648">
                  <c:v>8970</c:v>
                </c:pt>
                <c:pt idx="649">
                  <c:v>9030</c:v>
                </c:pt>
                <c:pt idx="650">
                  <c:v>9090</c:v>
                </c:pt>
                <c:pt idx="651">
                  <c:v>9150</c:v>
                </c:pt>
                <c:pt idx="652">
                  <c:v>9210</c:v>
                </c:pt>
                <c:pt idx="653">
                  <c:v>9270</c:v>
                </c:pt>
                <c:pt idx="654">
                  <c:v>9330</c:v>
                </c:pt>
                <c:pt idx="655">
                  <c:v>9390</c:v>
                </c:pt>
                <c:pt idx="656">
                  <c:v>9450</c:v>
                </c:pt>
                <c:pt idx="657">
                  <c:v>9510</c:v>
                </c:pt>
                <c:pt idx="658">
                  <c:v>9570</c:v>
                </c:pt>
                <c:pt idx="659">
                  <c:v>9630</c:v>
                </c:pt>
                <c:pt idx="660">
                  <c:v>9690</c:v>
                </c:pt>
                <c:pt idx="661">
                  <c:v>9750</c:v>
                </c:pt>
                <c:pt idx="662">
                  <c:v>9810</c:v>
                </c:pt>
                <c:pt idx="663">
                  <c:v>9870</c:v>
                </c:pt>
                <c:pt idx="664">
                  <c:v>9930</c:v>
                </c:pt>
                <c:pt idx="665">
                  <c:v>9990</c:v>
                </c:pt>
                <c:pt idx="666">
                  <c:v>10050</c:v>
                </c:pt>
                <c:pt idx="667">
                  <c:v>10110</c:v>
                </c:pt>
                <c:pt idx="668">
                  <c:v>10170</c:v>
                </c:pt>
                <c:pt idx="669">
                  <c:v>10230</c:v>
                </c:pt>
                <c:pt idx="670">
                  <c:v>10290</c:v>
                </c:pt>
                <c:pt idx="671">
                  <c:v>10350</c:v>
                </c:pt>
                <c:pt idx="672">
                  <c:v>10410</c:v>
                </c:pt>
                <c:pt idx="673">
                  <c:v>10470</c:v>
                </c:pt>
                <c:pt idx="674">
                  <c:v>10530</c:v>
                </c:pt>
                <c:pt idx="675">
                  <c:v>10590</c:v>
                </c:pt>
                <c:pt idx="676">
                  <c:v>10650</c:v>
                </c:pt>
                <c:pt idx="677">
                  <c:v>10710</c:v>
                </c:pt>
                <c:pt idx="678">
                  <c:v>10770</c:v>
                </c:pt>
                <c:pt idx="679">
                  <c:v>10830</c:v>
                </c:pt>
                <c:pt idx="680">
                  <c:v>10890</c:v>
                </c:pt>
                <c:pt idx="681">
                  <c:v>10950</c:v>
                </c:pt>
                <c:pt idx="682">
                  <c:v>11010</c:v>
                </c:pt>
                <c:pt idx="683">
                  <c:v>11070</c:v>
                </c:pt>
                <c:pt idx="684">
                  <c:v>11130</c:v>
                </c:pt>
                <c:pt idx="685">
                  <c:v>11190</c:v>
                </c:pt>
                <c:pt idx="686">
                  <c:v>11250</c:v>
                </c:pt>
                <c:pt idx="687">
                  <c:v>11310</c:v>
                </c:pt>
                <c:pt idx="688">
                  <c:v>11370</c:v>
                </c:pt>
                <c:pt idx="689">
                  <c:v>11430</c:v>
                </c:pt>
                <c:pt idx="690">
                  <c:v>11490</c:v>
                </c:pt>
                <c:pt idx="691">
                  <c:v>11550</c:v>
                </c:pt>
                <c:pt idx="692">
                  <c:v>11610</c:v>
                </c:pt>
                <c:pt idx="693">
                  <c:v>11670</c:v>
                </c:pt>
                <c:pt idx="694">
                  <c:v>11730</c:v>
                </c:pt>
                <c:pt idx="695">
                  <c:v>11790</c:v>
                </c:pt>
                <c:pt idx="696">
                  <c:v>11850</c:v>
                </c:pt>
                <c:pt idx="697">
                  <c:v>11910</c:v>
                </c:pt>
                <c:pt idx="698">
                  <c:v>11970</c:v>
                </c:pt>
                <c:pt idx="699">
                  <c:v>12030</c:v>
                </c:pt>
                <c:pt idx="700">
                  <c:v>12090</c:v>
                </c:pt>
                <c:pt idx="701">
                  <c:v>12150</c:v>
                </c:pt>
                <c:pt idx="702">
                  <c:v>12210</c:v>
                </c:pt>
                <c:pt idx="703">
                  <c:v>12270</c:v>
                </c:pt>
                <c:pt idx="704">
                  <c:v>12330</c:v>
                </c:pt>
                <c:pt idx="705">
                  <c:v>12390</c:v>
                </c:pt>
                <c:pt idx="706">
                  <c:v>12450</c:v>
                </c:pt>
                <c:pt idx="707">
                  <c:v>12510</c:v>
                </c:pt>
                <c:pt idx="708">
                  <c:v>12570</c:v>
                </c:pt>
                <c:pt idx="709">
                  <c:v>12630</c:v>
                </c:pt>
                <c:pt idx="710">
                  <c:v>12690</c:v>
                </c:pt>
                <c:pt idx="711">
                  <c:v>12750</c:v>
                </c:pt>
                <c:pt idx="712">
                  <c:v>12810</c:v>
                </c:pt>
                <c:pt idx="713">
                  <c:v>12870</c:v>
                </c:pt>
                <c:pt idx="714">
                  <c:v>12930</c:v>
                </c:pt>
                <c:pt idx="715">
                  <c:v>12990</c:v>
                </c:pt>
                <c:pt idx="716">
                  <c:v>13050</c:v>
                </c:pt>
                <c:pt idx="717">
                  <c:v>13110</c:v>
                </c:pt>
                <c:pt idx="718">
                  <c:v>13170</c:v>
                </c:pt>
                <c:pt idx="719">
                  <c:v>13230</c:v>
                </c:pt>
                <c:pt idx="720">
                  <c:v>13290</c:v>
                </c:pt>
                <c:pt idx="721">
                  <c:v>13350</c:v>
                </c:pt>
                <c:pt idx="722">
                  <c:v>13410</c:v>
                </c:pt>
                <c:pt idx="723">
                  <c:v>13470</c:v>
                </c:pt>
                <c:pt idx="724">
                  <c:v>13530</c:v>
                </c:pt>
                <c:pt idx="725">
                  <c:v>13590</c:v>
                </c:pt>
                <c:pt idx="726">
                  <c:v>13650</c:v>
                </c:pt>
                <c:pt idx="727">
                  <c:v>13710</c:v>
                </c:pt>
                <c:pt idx="728">
                  <c:v>13770</c:v>
                </c:pt>
                <c:pt idx="729">
                  <c:v>13830</c:v>
                </c:pt>
                <c:pt idx="730">
                  <c:v>13890</c:v>
                </c:pt>
                <c:pt idx="731">
                  <c:v>13950</c:v>
                </c:pt>
                <c:pt idx="732">
                  <c:v>14010</c:v>
                </c:pt>
                <c:pt idx="733">
                  <c:v>14070</c:v>
                </c:pt>
                <c:pt idx="734">
                  <c:v>14130</c:v>
                </c:pt>
                <c:pt idx="735">
                  <c:v>14190</c:v>
                </c:pt>
                <c:pt idx="736">
                  <c:v>14250</c:v>
                </c:pt>
                <c:pt idx="737">
                  <c:v>14310</c:v>
                </c:pt>
                <c:pt idx="738">
                  <c:v>14370</c:v>
                </c:pt>
                <c:pt idx="739">
                  <c:v>14430</c:v>
                </c:pt>
                <c:pt idx="740">
                  <c:v>14490</c:v>
                </c:pt>
                <c:pt idx="741">
                  <c:v>14550</c:v>
                </c:pt>
                <c:pt idx="742">
                  <c:v>14610</c:v>
                </c:pt>
                <c:pt idx="743">
                  <c:v>14670</c:v>
                </c:pt>
                <c:pt idx="744">
                  <c:v>14730</c:v>
                </c:pt>
                <c:pt idx="745">
                  <c:v>14790</c:v>
                </c:pt>
                <c:pt idx="746">
                  <c:v>14850</c:v>
                </c:pt>
                <c:pt idx="747">
                  <c:v>14910</c:v>
                </c:pt>
                <c:pt idx="748">
                  <c:v>14970</c:v>
                </c:pt>
                <c:pt idx="749">
                  <c:v>15030</c:v>
                </c:pt>
                <c:pt idx="750">
                  <c:v>15090</c:v>
                </c:pt>
                <c:pt idx="751">
                  <c:v>15150</c:v>
                </c:pt>
                <c:pt idx="752">
                  <c:v>15210</c:v>
                </c:pt>
                <c:pt idx="753">
                  <c:v>15270</c:v>
                </c:pt>
                <c:pt idx="754">
                  <c:v>15330</c:v>
                </c:pt>
                <c:pt idx="755">
                  <c:v>15390</c:v>
                </c:pt>
                <c:pt idx="756">
                  <c:v>15450</c:v>
                </c:pt>
                <c:pt idx="757">
                  <c:v>15510</c:v>
                </c:pt>
                <c:pt idx="758">
                  <c:v>15570</c:v>
                </c:pt>
                <c:pt idx="759">
                  <c:v>15630</c:v>
                </c:pt>
                <c:pt idx="760">
                  <c:v>15690</c:v>
                </c:pt>
                <c:pt idx="761">
                  <c:v>15750</c:v>
                </c:pt>
                <c:pt idx="762">
                  <c:v>15810</c:v>
                </c:pt>
                <c:pt idx="763">
                  <c:v>15870</c:v>
                </c:pt>
                <c:pt idx="764">
                  <c:v>15930</c:v>
                </c:pt>
                <c:pt idx="765">
                  <c:v>15990</c:v>
                </c:pt>
                <c:pt idx="766">
                  <c:v>16050</c:v>
                </c:pt>
                <c:pt idx="767">
                  <c:v>16110</c:v>
                </c:pt>
                <c:pt idx="768">
                  <c:v>16170</c:v>
                </c:pt>
                <c:pt idx="769">
                  <c:v>16230</c:v>
                </c:pt>
                <c:pt idx="770">
                  <c:v>16290</c:v>
                </c:pt>
                <c:pt idx="771">
                  <c:v>16350</c:v>
                </c:pt>
                <c:pt idx="772">
                  <c:v>16410</c:v>
                </c:pt>
                <c:pt idx="773">
                  <c:v>16470</c:v>
                </c:pt>
                <c:pt idx="774">
                  <c:v>16530</c:v>
                </c:pt>
                <c:pt idx="775">
                  <c:v>16590</c:v>
                </c:pt>
                <c:pt idx="776">
                  <c:v>16650</c:v>
                </c:pt>
                <c:pt idx="777">
                  <c:v>16710</c:v>
                </c:pt>
                <c:pt idx="778">
                  <c:v>16770</c:v>
                </c:pt>
                <c:pt idx="779">
                  <c:v>16830</c:v>
                </c:pt>
                <c:pt idx="780">
                  <c:v>16890</c:v>
                </c:pt>
                <c:pt idx="781">
                  <c:v>16950</c:v>
                </c:pt>
                <c:pt idx="782">
                  <c:v>17010</c:v>
                </c:pt>
                <c:pt idx="783">
                  <c:v>17070</c:v>
                </c:pt>
                <c:pt idx="784">
                  <c:v>17130</c:v>
                </c:pt>
                <c:pt idx="785">
                  <c:v>17190</c:v>
                </c:pt>
                <c:pt idx="786">
                  <c:v>17250</c:v>
                </c:pt>
                <c:pt idx="787">
                  <c:v>17310</c:v>
                </c:pt>
                <c:pt idx="788">
                  <c:v>17370</c:v>
                </c:pt>
                <c:pt idx="789">
                  <c:v>17430</c:v>
                </c:pt>
                <c:pt idx="790">
                  <c:v>17490</c:v>
                </c:pt>
                <c:pt idx="791">
                  <c:v>17550</c:v>
                </c:pt>
                <c:pt idx="792">
                  <c:v>17610</c:v>
                </c:pt>
                <c:pt idx="793">
                  <c:v>17670</c:v>
                </c:pt>
                <c:pt idx="794">
                  <c:v>17730</c:v>
                </c:pt>
                <c:pt idx="795">
                  <c:v>17790</c:v>
                </c:pt>
                <c:pt idx="796">
                  <c:v>17850</c:v>
                </c:pt>
                <c:pt idx="797">
                  <c:v>17910</c:v>
                </c:pt>
                <c:pt idx="798">
                  <c:v>17970</c:v>
                </c:pt>
                <c:pt idx="799">
                  <c:v>18030</c:v>
                </c:pt>
                <c:pt idx="800">
                  <c:v>18090</c:v>
                </c:pt>
                <c:pt idx="801">
                  <c:v>18150</c:v>
                </c:pt>
                <c:pt idx="802">
                  <c:v>18210</c:v>
                </c:pt>
                <c:pt idx="803">
                  <c:v>18270</c:v>
                </c:pt>
                <c:pt idx="804">
                  <c:v>18330</c:v>
                </c:pt>
                <c:pt idx="805">
                  <c:v>18390</c:v>
                </c:pt>
                <c:pt idx="806">
                  <c:v>18450</c:v>
                </c:pt>
                <c:pt idx="807">
                  <c:v>18510</c:v>
                </c:pt>
                <c:pt idx="808">
                  <c:v>18570</c:v>
                </c:pt>
                <c:pt idx="809">
                  <c:v>18630</c:v>
                </c:pt>
                <c:pt idx="810">
                  <c:v>18690</c:v>
                </c:pt>
                <c:pt idx="811">
                  <c:v>18750</c:v>
                </c:pt>
                <c:pt idx="812">
                  <c:v>18810</c:v>
                </c:pt>
                <c:pt idx="813">
                  <c:v>18870</c:v>
                </c:pt>
                <c:pt idx="814">
                  <c:v>18930</c:v>
                </c:pt>
                <c:pt idx="815">
                  <c:v>18990</c:v>
                </c:pt>
                <c:pt idx="816">
                  <c:v>19050</c:v>
                </c:pt>
                <c:pt idx="817">
                  <c:v>19110</c:v>
                </c:pt>
                <c:pt idx="818">
                  <c:v>19170</c:v>
                </c:pt>
                <c:pt idx="819">
                  <c:v>19230</c:v>
                </c:pt>
                <c:pt idx="820">
                  <c:v>19290</c:v>
                </c:pt>
                <c:pt idx="821">
                  <c:v>19350</c:v>
                </c:pt>
                <c:pt idx="822">
                  <c:v>19410</c:v>
                </c:pt>
                <c:pt idx="823">
                  <c:v>19470</c:v>
                </c:pt>
                <c:pt idx="824">
                  <c:v>19530</c:v>
                </c:pt>
                <c:pt idx="825">
                  <c:v>19590</c:v>
                </c:pt>
                <c:pt idx="826">
                  <c:v>19650</c:v>
                </c:pt>
                <c:pt idx="827">
                  <c:v>19710</c:v>
                </c:pt>
                <c:pt idx="828">
                  <c:v>19770</c:v>
                </c:pt>
                <c:pt idx="829">
                  <c:v>19830</c:v>
                </c:pt>
                <c:pt idx="830">
                  <c:v>19890</c:v>
                </c:pt>
                <c:pt idx="831">
                  <c:v>19950</c:v>
                </c:pt>
                <c:pt idx="832">
                  <c:v>20010</c:v>
                </c:pt>
                <c:pt idx="833">
                  <c:v>20070</c:v>
                </c:pt>
                <c:pt idx="834">
                  <c:v>20130</c:v>
                </c:pt>
                <c:pt idx="835">
                  <c:v>20190</c:v>
                </c:pt>
                <c:pt idx="836">
                  <c:v>20250</c:v>
                </c:pt>
                <c:pt idx="837">
                  <c:v>20310</c:v>
                </c:pt>
                <c:pt idx="838">
                  <c:v>20370</c:v>
                </c:pt>
                <c:pt idx="839">
                  <c:v>20430</c:v>
                </c:pt>
                <c:pt idx="840">
                  <c:v>20490</c:v>
                </c:pt>
                <c:pt idx="841">
                  <c:v>20550</c:v>
                </c:pt>
                <c:pt idx="842">
                  <c:v>20610</c:v>
                </c:pt>
                <c:pt idx="843">
                  <c:v>20670</c:v>
                </c:pt>
                <c:pt idx="844">
                  <c:v>20730</c:v>
                </c:pt>
                <c:pt idx="845">
                  <c:v>20790</c:v>
                </c:pt>
                <c:pt idx="846">
                  <c:v>20850</c:v>
                </c:pt>
                <c:pt idx="847">
                  <c:v>20910</c:v>
                </c:pt>
                <c:pt idx="848">
                  <c:v>20970</c:v>
                </c:pt>
                <c:pt idx="849">
                  <c:v>21030</c:v>
                </c:pt>
                <c:pt idx="850">
                  <c:v>21090</c:v>
                </c:pt>
                <c:pt idx="851">
                  <c:v>21150</c:v>
                </c:pt>
                <c:pt idx="852">
                  <c:v>21210</c:v>
                </c:pt>
                <c:pt idx="853">
                  <c:v>21270</c:v>
                </c:pt>
                <c:pt idx="854">
                  <c:v>21330</c:v>
                </c:pt>
                <c:pt idx="855">
                  <c:v>21390</c:v>
                </c:pt>
                <c:pt idx="856">
                  <c:v>21450</c:v>
                </c:pt>
                <c:pt idx="857">
                  <c:v>21510</c:v>
                </c:pt>
                <c:pt idx="858">
                  <c:v>21570</c:v>
                </c:pt>
                <c:pt idx="859">
                  <c:v>21630</c:v>
                </c:pt>
                <c:pt idx="860">
                  <c:v>21690</c:v>
                </c:pt>
                <c:pt idx="861">
                  <c:v>21750</c:v>
                </c:pt>
                <c:pt idx="862">
                  <c:v>21810</c:v>
                </c:pt>
                <c:pt idx="863">
                  <c:v>21870</c:v>
                </c:pt>
                <c:pt idx="864">
                  <c:v>21930</c:v>
                </c:pt>
                <c:pt idx="865">
                  <c:v>21990</c:v>
                </c:pt>
                <c:pt idx="866">
                  <c:v>22050</c:v>
                </c:pt>
                <c:pt idx="867">
                  <c:v>22110</c:v>
                </c:pt>
                <c:pt idx="868">
                  <c:v>22170</c:v>
                </c:pt>
                <c:pt idx="869">
                  <c:v>22230</c:v>
                </c:pt>
                <c:pt idx="870">
                  <c:v>22290</c:v>
                </c:pt>
                <c:pt idx="871">
                  <c:v>22350</c:v>
                </c:pt>
                <c:pt idx="872">
                  <c:v>22410</c:v>
                </c:pt>
                <c:pt idx="873">
                  <c:v>22470</c:v>
                </c:pt>
                <c:pt idx="874">
                  <c:v>22530</c:v>
                </c:pt>
                <c:pt idx="875">
                  <c:v>22590</c:v>
                </c:pt>
                <c:pt idx="876">
                  <c:v>22650</c:v>
                </c:pt>
                <c:pt idx="877">
                  <c:v>22710</c:v>
                </c:pt>
                <c:pt idx="878">
                  <c:v>22770</c:v>
                </c:pt>
                <c:pt idx="879">
                  <c:v>22830</c:v>
                </c:pt>
                <c:pt idx="880">
                  <c:v>22890</c:v>
                </c:pt>
                <c:pt idx="881">
                  <c:v>22950</c:v>
                </c:pt>
                <c:pt idx="882">
                  <c:v>23010</c:v>
                </c:pt>
                <c:pt idx="883">
                  <c:v>23070</c:v>
                </c:pt>
                <c:pt idx="884">
                  <c:v>23130</c:v>
                </c:pt>
                <c:pt idx="885">
                  <c:v>23190</c:v>
                </c:pt>
                <c:pt idx="886">
                  <c:v>23250</c:v>
                </c:pt>
                <c:pt idx="887">
                  <c:v>23310</c:v>
                </c:pt>
                <c:pt idx="888">
                  <c:v>23370</c:v>
                </c:pt>
                <c:pt idx="889">
                  <c:v>23430</c:v>
                </c:pt>
                <c:pt idx="890">
                  <c:v>23490</c:v>
                </c:pt>
                <c:pt idx="891">
                  <c:v>23550</c:v>
                </c:pt>
                <c:pt idx="892">
                  <c:v>23610</c:v>
                </c:pt>
                <c:pt idx="893">
                  <c:v>23670</c:v>
                </c:pt>
                <c:pt idx="894">
                  <c:v>23730</c:v>
                </c:pt>
                <c:pt idx="895">
                  <c:v>23790</c:v>
                </c:pt>
                <c:pt idx="896">
                  <c:v>23850</c:v>
                </c:pt>
                <c:pt idx="897">
                  <c:v>23910</c:v>
                </c:pt>
                <c:pt idx="898">
                  <c:v>23970</c:v>
                </c:pt>
                <c:pt idx="899">
                  <c:v>24030</c:v>
                </c:pt>
                <c:pt idx="900">
                  <c:v>24090</c:v>
                </c:pt>
                <c:pt idx="901">
                  <c:v>24150</c:v>
                </c:pt>
                <c:pt idx="902">
                  <c:v>24210</c:v>
                </c:pt>
                <c:pt idx="903">
                  <c:v>24270</c:v>
                </c:pt>
                <c:pt idx="904">
                  <c:v>24330</c:v>
                </c:pt>
                <c:pt idx="905">
                  <c:v>24390</c:v>
                </c:pt>
                <c:pt idx="906">
                  <c:v>24450</c:v>
                </c:pt>
                <c:pt idx="907">
                  <c:v>24510</c:v>
                </c:pt>
                <c:pt idx="908">
                  <c:v>24570</c:v>
                </c:pt>
                <c:pt idx="909">
                  <c:v>24630</c:v>
                </c:pt>
                <c:pt idx="910">
                  <c:v>24690</c:v>
                </c:pt>
                <c:pt idx="911">
                  <c:v>24750</c:v>
                </c:pt>
                <c:pt idx="912">
                  <c:v>24810</c:v>
                </c:pt>
                <c:pt idx="913">
                  <c:v>24870</c:v>
                </c:pt>
                <c:pt idx="914">
                  <c:v>24930</c:v>
                </c:pt>
                <c:pt idx="915">
                  <c:v>24990</c:v>
                </c:pt>
                <c:pt idx="916">
                  <c:v>25050</c:v>
                </c:pt>
                <c:pt idx="917">
                  <c:v>25110</c:v>
                </c:pt>
                <c:pt idx="918">
                  <c:v>25170</c:v>
                </c:pt>
                <c:pt idx="919">
                  <c:v>25230</c:v>
                </c:pt>
                <c:pt idx="920">
                  <c:v>25290</c:v>
                </c:pt>
                <c:pt idx="921">
                  <c:v>25350</c:v>
                </c:pt>
                <c:pt idx="922">
                  <c:v>25410</c:v>
                </c:pt>
                <c:pt idx="923">
                  <c:v>25470</c:v>
                </c:pt>
                <c:pt idx="924">
                  <c:v>25530</c:v>
                </c:pt>
                <c:pt idx="925">
                  <c:v>25590</c:v>
                </c:pt>
                <c:pt idx="926">
                  <c:v>25650</c:v>
                </c:pt>
                <c:pt idx="927">
                  <c:v>25710</c:v>
                </c:pt>
                <c:pt idx="928">
                  <c:v>25770</c:v>
                </c:pt>
                <c:pt idx="929">
                  <c:v>25830</c:v>
                </c:pt>
                <c:pt idx="930">
                  <c:v>25890</c:v>
                </c:pt>
                <c:pt idx="931">
                  <c:v>25950</c:v>
                </c:pt>
                <c:pt idx="932">
                  <c:v>26010</c:v>
                </c:pt>
                <c:pt idx="933">
                  <c:v>26070</c:v>
                </c:pt>
                <c:pt idx="934">
                  <c:v>26130</c:v>
                </c:pt>
                <c:pt idx="935">
                  <c:v>26190</c:v>
                </c:pt>
                <c:pt idx="936">
                  <c:v>26250</c:v>
                </c:pt>
                <c:pt idx="937">
                  <c:v>26310</c:v>
                </c:pt>
                <c:pt idx="938">
                  <c:v>26370</c:v>
                </c:pt>
                <c:pt idx="939">
                  <c:v>26430</c:v>
                </c:pt>
                <c:pt idx="940">
                  <c:v>26490</c:v>
                </c:pt>
                <c:pt idx="941">
                  <c:v>26550</c:v>
                </c:pt>
                <c:pt idx="942">
                  <c:v>26610</c:v>
                </c:pt>
                <c:pt idx="943">
                  <c:v>26670</c:v>
                </c:pt>
                <c:pt idx="944">
                  <c:v>26730</c:v>
                </c:pt>
                <c:pt idx="945">
                  <c:v>26790</c:v>
                </c:pt>
                <c:pt idx="946">
                  <c:v>26850</c:v>
                </c:pt>
                <c:pt idx="947">
                  <c:v>26910</c:v>
                </c:pt>
                <c:pt idx="948">
                  <c:v>26970</c:v>
                </c:pt>
                <c:pt idx="949">
                  <c:v>27030</c:v>
                </c:pt>
                <c:pt idx="950">
                  <c:v>27090</c:v>
                </c:pt>
                <c:pt idx="951">
                  <c:v>27150</c:v>
                </c:pt>
                <c:pt idx="952">
                  <c:v>27210</c:v>
                </c:pt>
                <c:pt idx="953">
                  <c:v>27270</c:v>
                </c:pt>
                <c:pt idx="954">
                  <c:v>27330</c:v>
                </c:pt>
                <c:pt idx="955">
                  <c:v>27390</c:v>
                </c:pt>
                <c:pt idx="956">
                  <c:v>27450</c:v>
                </c:pt>
                <c:pt idx="957">
                  <c:v>27510</c:v>
                </c:pt>
                <c:pt idx="958">
                  <c:v>27570</c:v>
                </c:pt>
                <c:pt idx="959">
                  <c:v>27630</c:v>
                </c:pt>
                <c:pt idx="960">
                  <c:v>27690</c:v>
                </c:pt>
                <c:pt idx="961">
                  <c:v>27750</c:v>
                </c:pt>
                <c:pt idx="962">
                  <c:v>27810</c:v>
                </c:pt>
                <c:pt idx="963">
                  <c:v>27870</c:v>
                </c:pt>
                <c:pt idx="964">
                  <c:v>27930</c:v>
                </c:pt>
                <c:pt idx="965">
                  <c:v>27990</c:v>
                </c:pt>
                <c:pt idx="966">
                  <c:v>28050</c:v>
                </c:pt>
                <c:pt idx="967">
                  <c:v>28110</c:v>
                </c:pt>
                <c:pt idx="968">
                  <c:v>28170</c:v>
                </c:pt>
                <c:pt idx="969">
                  <c:v>28230</c:v>
                </c:pt>
                <c:pt idx="970">
                  <c:v>28290</c:v>
                </c:pt>
                <c:pt idx="971">
                  <c:v>28350</c:v>
                </c:pt>
                <c:pt idx="972">
                  <c:v>28410</c:v>
                </c:pt>
                <c:pt idx="973">
                  <c:v>28470</c:v>
                </c:pt>
                <c:pt idx="974">
                  <c:v>28530</c:v>
                </c:pt>
                <c:pt idx="975">
                  <c:v>28590</c:v>
                </c:pt>
                <c:pt idx="976">
                  <c:v>28650</c:v>
                </c:pt>
                <c:pt idx="977">
                  <c:v>28710</c:v>
                </c:pt>
                <c:pt idx="978">
                  <c:v>28770</c:v>
                </c:pt>
                <c:pt idx="979">
                  <c:v>28830</c:v>
                </c:pt>
                <c:pt idx="980">
                  <c:v>28890</c:v>
                </c:pt>
                <c:pt idx="981">
                  <c:v>28950</c:v>
                </c:pt>
                <c:pt idx="982">
                  <c:v>29010</c:v>
                </c:pt>
                <c:pt idx="983">
                  <c:v>29070</c:v>
                </c:pt>
                <c:pt idx="984">
                  <c:v>29130</c:v>
                </c:pt>
                <c:pt idx="985">
                  <c:v>29190</c:v>
                </c:pt>
                <c:pt idx="986">
                  <c:v>29250</c:v>
                </c:pt>
                <c:pt idx="987">
                  <c:v>29310</c:v>
                </c:pt>
                <c:pt idx="988">
                  <c:v>29370</c:v>
                </c:pt>
                <c:pt idx="989">
                  <c:v>29430</c:v>
                </c:pt>
                <c:pt idx="990">
                  <c:v>29490</c:v>
                </c:pt>
                <c:pt idx="991">
                  <c:v>29550</c:v>
                </c:pt>
                <c:pt idx="992">
                  <c:v>29610</c:v>
                </c:pt>
                <c:pt idx="993">
                  <c:v>29670</c:v>
                </c:pt>
                <c:pt idx="994">
                  <c:v>29730</c:v>
                </c:pt>
                <c:pt idx="995">
                  <c:v>29790</c:v>
                </c:pt>
                <c:pt idx="996">
                  <c:v>29850</c:v>
                </c:pt>
                <c:pt idx="997">
                  <c:v>29910</c:v>
                </c:pt>
                <c:pt idx="998">
                  <c:v>29970</c:v>
                </c:pt>
                <c:pt idx="999">
                  <c:v>30030</c:v>
                </c:pt>
              </c:numCache>
            </c:numRef>
          </c:xVal>
          <c:yVal>
            <c:numRef>
              <c:f>profile!$G$2:$G$1001</c:f>
              <c:numCache>
                <c:formatCode>0.000</c:formatCode>
                <c:ptCount val="1000"/>
                <c:pt idx="0">
                  <c:v>-1.0129825952444038</c:v>
                </c:pt>
                <c:pt idx="1">
                  <c:v>-1.0121096412180197</c:v>
                </c:pt>
                <c:pt idx="2">
                  <c:v>-1.011234928974885</c:v>
                </c:pt>
                <c:pt idx="3">
                  <c:v>-1.0103584514182615</c:v>
                </c:pt>
                <c:pt idx="4">
                  <c:v>-1.0094802014083346</c:v>
                </c:pt>
                <c:pt idx="5">
                  <c:v>-1.0086001717619224</c:v>
                </c:pt>
                <c:pt idx="6">
                  <c:v>-1.0077183552520426</c:v>
                </c:pt>
                <c:pt idx="7">
                  <c:v>-1.0068347446076558</c:v>
                </c:pt>
                <c:pt idx="8">
                  <c:v>-1.0059493325132012</c:v>
                </c:pt>
                <c:pt idx="9">
                  <c:v>-1.0050621116083081</c:v>
                </c:pt>
                <c:pt idx="10">
                  <c:v>-1.0041730744873982</c:v>
                </c:pt>
                <c:pt idx="11">
                  <c:v>-1.0032822136993218</c:v>
                </c:pt>
                <c:pt idx="12">
                  <c:v>-1.0023895217469871</c:v>
                </c:pt>
                <c:pt idx="13">
                  <c:v>-1.0014949910869464</c:v>
                </c:pt>
                <c:pt idx="14">
                  <c:v>-1.0005986141290946</c:v>
                </c:pt>
                <c:pt idx="15">
                  <c:v>-0.9997003832361997</c:v>
                </c:pt>
                <c:pt idx="16">
                  <c:v>-0.99880029072353715</c:v>
                </c:pt>
                <c:pt idx="17">
                  <c:v>-0.9978983288585197</c:v>
                </c:pt>
                <c:pt idx="18">
                  <c:v>-0.9969944898602745</c:v>
                </c:pt>
                <c:pt idx="19">
                  <c:v>-0.99608876589924589</c:v>
                </c:pt>
                <c:pt idx="20">
                  <c:v>-0.995181149096804</c:v>
                </c:pt>
                <c:pt idx="21">
                  <c:v>-0.99427163152480458</c:v>
                </c:pt>
                <c:pt idx="22">
                  <c:v>-0.99336020520518054</c:v>
                </c:pt>
                <c:pt idx="23">
                  <c:v>-0.99244686210955413</c:v>
                </c:pt>
                <c:pt idx="24">
                  <c:v>-0.99153159415877268</c:v>
                </c:pt>
                <c:pt idx="25">
                  <c:v>-0.99061439322249911</c:v>
                </c:pt>
                <c:pt idx="26">
                  <c:v>-0.98969525111877976</c:v>
                </c:pt>
                <c:pt idx="27">
                  <c:v>-0.98877415961358728</c:v>
                </c:pt>
                <c:pt idx="28">
                  <c:v>-0.98785111042040563</c:v>
                </c:pt>
                <c:pt idx="29">
                  <c:v>-0.98692609519977081</c:v>
                </c:pt>
                <c:pt idx="30">
                  <c:v>-0.98599910555881165</c:v>
                </c:pt>
                <c:pt idx="31">
                  <c:v>-0.98507013305079971</c:v>
                </c:pt>
                <c:pt idx="32">
                  <c:v>-0.98413916917468758</c:v>
                </c:pt>
                <c:pt idx="33">
                  <c:v>-0.98320620537463888</c:v>
                </c:pt>
                <c:pt idx="34">
                  <c:v>-0.98227123303956865</c:v>
                </c:pt>
                <c:pt idx="35">
                  <c:v>-0.98133424350263798</c:v>
                </c:pt>
                <c:pt idx="36">
                  <c:v>-0.98039522804081303</c:v>
                </c:pt>
                <c:pt idx="37">
                  <c:v>-0.97945417787433553</c:v>
                </c:pt>
                <c:pt idx="38">
                  <c:v>-0.97851108416625887</c:v>
                </c:pt>
                <c:pt idx="39">
                  <c:v>-0.97756593802194858</c:v>
                </c:pt>
                <c:pt idx="40">
                  <c:v>-0.9766187304885604</c:v>
                </c:pt>
                <c:pt idx="41">
                  <c:v>-0.97566945255454396</c:v>
                </c:pt>
                <c:pt idx="42">
                  <c:v>-0.974718095149125</c:v>
                </c:pt>
                <c:pt idx="43">
                  <c:v>-0.97376464914179994</c:v>
                </c:pt>
                <c:pt idx="44">
                  <c:v>-0.97280910534179388</c:v>
                </c:pt>
                <c:pt idx="45">
                  <c:v>-0.97185145449752375</c:v>
                </c:pt>
                <c:pt idx="46">
                  <c:v>-0.97089168729607456</c:v>
                </c:pt>
                <c:pt idx="47">
                  <c:v>-0.96992979436264815</c:v>
                </c:pt>
                <c:pt idx="48">
                  <c:v>-0.96896576626003161</c:v>
                </c:pt>
                <c:pt idx="49">
                  <c:v>-0.96799959348801612</c:v>
                </c:pt>
                <c:pt idx="50">
                  <c:v>-0.967031266482834</c:v>
                </c:pt>
                <c:pt idx="51">
                  <c:v>-0.96606077561662407</c:v>
                </c:pt>
                <c:pt idx="52">
                  <c:v>-0.96508811119682969</c:v>
                </c:pt>
                <c:pt idx="53">
                  <c:v>-0.9641132634656191</c:v>
                </c:pt>
                <c:pt idx="54">
                  <c:v>-0.96313622259930765</c:v>
                </c:pt>
                <c:pt idx="55">
                  <c:v>-0.96215697870775396</c:v>
                </c:pt>
                <c:pt idx="56">
                  <c:v>-0.96117552183377963</c:v>
                </c:pt>
                <c:pt idx="57">
                  <c:v>-0.96019184195252605</c:v>
                </c:pt>
                <c:pt idx="58">
                  <c:v>-0.95920592897087564</c:v>
                </c:pt>
                <c:pt idx="59">
                  <c:v>-0.95821777272680897</c:v>
                </c:pt>
                <c:pt idx="60">
                  <c:v>-0.95722736298878763</c:v>
                </c:pt>
                <c:pt idx="61">
                  <c:v>-0.9562346894551097</c:v>
                </c:pt>
                <c:pt idx="62">
                  <c:v>-0.95523974175327353</c:v>
                </c:pt>
                <c:pt idx="63">
                  <c:v>-0.95424250943932487</c:v>
                </c:pt>
                <c:pt idx="64">
                  <c:v>-0.95324298199719826</c:v>
                </c:pt>
                <c:pt idx="65">
                  <c:v>-0.952241148838053</c:v>
                </c:pt>
                <c:pt idx="66">
                  <c:v>-0.95123699929959971</c:v>
                </c:pt>
                <c:pt idx="67">
                  <c:v>-0.95023052264541963</c:v>
                </c:pt>
                <c:pt idx="68">
                  <c:v>-0.94922170806427464</c:v>
                </c:pt>
                <c:pt idx="69">
                  <c:v>-0.94821054466941179</c:v>
                </c:pt>
                <c:pt idx="70">
                  <c:v>-0.94719702149785967</c:v>
                </c:pt>
                <c:pt idx="71">
                  <c:v>-0.94618112750971162</c:v>
                </c:pt>
                <c:pt idx="72">
                  <c:v>-0.94516285158740643</c:v>
                </c:pt>
                <c:pt idx="73">
                  <c:v>-0.94414218253499904</c:v>
                </c:pt>
                <c:pt idx="74">
                  <c:v>-0.94311910907741958</c:v>
                </c:pt>
                <c:pt idx="75">
                  <c:v>-0.94209361985972984</c:v>
                </c:pt>
                <c:pt idx="76">
                  <c:v>-0.94106570344636142</c:v>
                </c:pt>
                <c:pt idx="77">
                  <c:v>-0.94003534832035551</c:v>
                </c:pt>
                <c:pt idx="78">
                  <c:v>-0.939002542882588</c:v>
                </c:pt>
                <c:pt idx="79">
                  <c:v>-0.93796727545098291</c:v>
                </c:pt>
                <c:pt idx="80">
                  <c:v>-0.93692953425972592</c:v>
                </c:pt>
                <c:pt idx="81">
                  <c:v>-0.93588930745844778</c:v>
                </c:pt>
                <c:pt idx="82">
                  <c:v>-0.93484658311143032</c:v>
                </c:pt>
                <c:pt idx="83">
                  <c:v>-0.93380134919678071</c:v>
                </c:pt>
                <c:pt idx="84">
                  <c:v>-0.93275359360559018</c:v>
                </c:pt>
                <c:pt idx="85">
                  <c:v>-0.9317033041410886</c:v>
                </c:pt>
                <c:pt idx="86">
                  <c:v>-0.93065046851782263</c:v>
                </c:pt>
                <c:pt idx="87">
                  <c:v>-0.92959507436075672</c:v>
                </c:pt>
                <c:pt idx="88">
                  <c:v>-0.92853710920442256</c:v>
                </c:pt>
                <c:pt idx="89">
                  <c:v>-0.92747656049202665</c:v>
                </c:pt>
                <c:pt idx="90">
                  <c:v>-0.92641341557456769</c:v>
                </c:pt>
                <c:pt idx="91">
                  <c:v>-0.92534766170990757</c:v>
                </c:pt>
                <c:pt idx="92">
                  <c:v>-0.92427928606188481</c:v>
                </c:pt>
                <c:pt idx="93">
                  <c:v>-0.92320827569935615</c:v>
                </c:pt>
                <c:pt idx="94">
                  <c:v>-0.92213461759529558</c:v>
                </c:pt>
                <c:pt idx="95">
                  <c:v>-0.92105829862580002</c:v>
                </c:pt>
                <c:pt idx="96">
                  <c:v>-0.91997930556915763</c:v>
                </c:pt>
                <c:pt idx="97">
                  <c:v>-0.91889762510486983</c:v>
                </c:pt>
                <c:pt idx="98">
                  <c:v>-0.91781324381264673</c:v>
                </c:pt>
                <c:pt idx="99">
                  <c:v>-0.9167261481714355</c:v>
                </c:pt>
                <c:pt idx="100">
                  <c:v>-0.91563632455837562</c:v>
                </c:pt>
                <c:pt idx="101">
                  <c:v>-0.91454375924780251</c:v>
                </c:pt>
                <c:pt idx="102">
                  <c:v>-0.91344843841020062</c:v>
                </c:pt>
                <c:pt idx="103">
                  <c:v>-0.91235034811114757</c:v>
                </c:pt>
                <c:pt idx="104">
                  <c:v>-0.91124947431026171</c:v>
                </c:pt>
                <c:pt idx="105">
                  <c:v>-0.91014580286011748</c:v>
                </c:pt>
                <c:pt idx="106">
                  <c:v>-0.90903931950514483</c:v>
                </c:pt>
                <c:pt idx="107">
                  <c:v>-0.90793000988055439</c:v>
                </c:pt>
                <c:pt idx="108">
                  <c:v>-0.90681785951118765</c:v>
                </c:pt>
                <c:pt idx="109">
                  <c:v>-0.90570285381039561</c:v>
                </c:pt>
                <c:pt idx="110">
                  <c:v>-0.90458497807889482</c:v>
                </c:pt>
                <c:pt idx="111">
                  <c:v>-0.90346421750360062</c:v>
                </c:pt>
                <c:pt idx="112">
                  <c:v>-0.90234055715644268</c:v>
                </c:pt>
                <c:pt idx="113">
                  <c:v>-0.90121398199318759</c:v>
                </c:pt>
                <c:pt idx="114">
                  <c:v>-0.90008447685221837</c:v>
                </c:pt>
                <c:pt idx="115">
                  <c:v>-0.89895202645331063</c:v>
                </c:pt>
                <c:pt idx="116">
                  <c:v>-0.89781661539639623</c:v>
                </c:pt>
                <c:pt idx="117">
                  <c:v>-0.89667822816030684</c:v>
                </c:pt>
                <c:pt idx="118">
                  <c:v>-0.89553684910149756</c:v>
                </c:pt>
                <c:pt idx="119">
                  <c:v>-0.8943924624527595</c:v>
                </c:pt>
                <c:pt idx="120">
                  <c:v>-0.89324505232191365</c:v>
                </c:pt>
                <c:pt idx="121">
                  <c:v>-0.89209460269048602</c:v>
                </c:pt>
                <c:pt idx="122">
                  <c:v>-0.89094109741234861</c:v>
                </c:pt>
                <c:pt idx="123">
                  <c:v>-0.88978452021240639</c:v>
                </c:pt>
                <c:pt idx="124">
                  <c:v>-0.88862485468517127</c:v>
                </c:pt>
                <c:pt idx="125">
                  <c:v>-0.88746208429337459</c:v>
                </c:pt>
                <c:pt idx="126">
                  <c:v>-0.88629619236658563</c:v>
                </c:pt>
                <c:pt idx="127">
                  <c:v>-0.88512716209973341</c:v>
                </c:pt>
                <c:pt idx="128">
                  <c:v>-0.88395497655168265</c:v>
                </c:pt>
                <c:pt idx="129">
                  <c:v>-0.88277961864375243</c:v>
                </c:pt>
                <c:pt idx="130">
                  <c:v>-0.88160107115820563</c:v>
                </c:pt>
                <c:pt idx="131">
                  <c:v>-0.88041931673677687</c:v>
                </c:pt>
                <c:pt idx="132">
                  <c:v>-0.87923433787910066</c:v>
                </c:pt>
                <c:pt idx="133">
                  <c:v>-0.87804611694116264</c:v>
                </c:pt>
                <c:pt idx="134">
                  <c:v>-0.87685463613374914</c:v>
                </c:pt>
                <c:pt idx="135">
                  <c:v>-0.87565987752080743</c:v>
                </c:pt>
                <c:pt idx="136">
                  <c:v>-0.87446182301785325</c:v>
                </c:pt>
                <c:pt idx="137">
                  <c:v>-0.87326045439034561</c:v>
                </c:pt>
                <c:pt idx="138">
                  <c:v>-0.87205575325197793</c:v>
                </c:pt>
                <c:pt idx="139">
                  <c:v>-0.87084770106300935</c:v>
                </c:pt>
                <c:pt idx="140">
                  <c:v>-0.86963627912856456</c:v>
                </c:pt>
                <c:pt idx="141">
                  <c:v>-0.8684214685968844</c:v>
                </c:pt>
                <c:pt idx="142">
                  <c:v>-0.86720325045756275</c:v>
                </c:pt>
                <c:pt idx="143">
                  <c:v>-0.86598160553978598</c:v>
                </c:pt>
                <c:pt idx="144">
                  <c:v>-0.86475651451047975</c:v>
                </c:pt>
                <c:pt idx="145">
                  <c:v>-0.86352795787251013</c:v>
                </c:pt>
                <c:pt idx="146">
                  <c:v>-0.86229591596281863</c:v>
                </c:pt>
                <c:pt idx="147">
                  <c:v>-0.86106036895051152</c:v>
                </c:pt>
                <c:pt idx="148">
                  <c:v>-0.85982129683496566</c:v>
                </c:pt>
                <c:pt idx="149">
                  <c:v>-0.85857867944387045</c:v>
                </c:pt>
                <c:pt idx="150">
                  <c:v>-0.85733249643126841</c:v>
                </c:pt>
                <c:pt idx="151">
                  <c:v>-0.85608272727556123</c:v>
                </c:pt>
                <c:pt idx="152">
                  <c:v>-0.85482935127746462</c:v>
                </c:pt>
                <c:pt idx="153">
                  <c:v>-0.85357234755795841</c:v>
                </c:pt>
                <c:pt idx="154">
                  <c:v>-0.85231169505621751</c:v>
                </c:pt>
                <c:pt idx="155">
                  <c:v>-0.85104737252746043</c:v>
                </c:pt>
                <c:pt idx="156">
                  <c:v>-0.84977935854082698</c:v>
                </c:pt>
                <c:pt idx="157">
                  <c:v>-0.84850763147718766</c:v>
                </c:pt>
                <c:pt idx="158">
                  <c:v>-0.84723216952693903</c:v>
                </c:pt>
                <c:pt idx="159">
                  <c:v>-0.84595295068776966</c:v>
                </c:pt>
                <c:pt idx="160">
                  <c:v>-0.84466995276234225</c:v>
                </c:pt>
                <c:pt idx="161">
                  <c:v>-0.84338315335602621</c:v>
                </c:pt>
                <c:pt idx="162">
                  <c:v>-0.84209252987453154</c:v>
                </c:pt>
                <c:pt idx="163">
                  <c:v>-0.84079805952153708</c:v>
                </c:pt>
                <c:pt idx="164">
                  <c:v>-0.839499719296252</c:v>
                </c:pt>
                <c:pt idx="165">
                  <c:v>-0.83819748599100741</c:v>
                </c:pt>
                <c:pt idx="166">
                  <c:v>-0.83689133618872924</c:v>
                </c:pt>
                <c:pt idx="167">
                  <c:v>-0.83558124626040664</c:v>
                </c:pt>
                <c:pt idx="168">
                  <c:v>-0.83426719236257563</c:v>
                </c:pt>
                <c:pt idx="169">
                  <c:v>-0.83294915043466444</c:v>
                </c:pt>
                <c:pt idx="170">
                  <c:v>-0.83162709619636765</c:v>
                </c:pt>
                <c:pt idx="171">
                  <c:v>-0.83030100514497363</c:v>
                </c:pt>
                <c:pt idx="172">
                  <c:v>-0.8289708525526297</c:v>
                </c:pt>
                <c:pt idx="173">
                  <c:v>-0.82763661346356643</c:v>
                </c:pt>
                <c:pt idx="174">
                  <c:v>-0.82629826269130269</c:v>
                </c:pt>
                <c:pt idx="175">
                  <c:v>-0.82495577481579063</c:v>
                </c:pt>
                <c:pt idx="176">
                  <c:v>-0.82360912418052123</c:v>
                </c:pt>
                <c:pt idx="177">
                  <c:v>-0.82225828488955954</c:v>
                </c:pt>
                <c:pt idx="178">
                  <c:v>-0.82090323080459671</c:v>
                </c:pt>
                <c:pt idx="179">
                  <c:v>-0.81954393554186866</c:v>
                </c:pt>
                <c:pt idx="180">
                  <c:v>-0.81818037246912301</c:v>
                </c:pt>
                <c:pt idx="181">
                  <c:v>-0.81681251470243632</c:v>
                </c:pt>
                <c:pt idx="182">
                  <c:v>-0.81544033510309388</c:v>
                </c:pt>
                <c:pt idx="183">
                  <c:v>-0.81406380627428865</c:v>
                </c:pt>
                <c:pt idx="184">
                  <c:v>-0.81268290055790249</c:v>
                </c:pt>
                <c:pt idx="185">
                  <c:v>-0.81129759003113611</c:v>
                </c:pt>
                <c:pt idx="186">
                  <c:v>-0.80990784650313463</c:v>
                </c:pt>
                <c:pt idx="187">
                  <c:v>-0.80851364151152449</c:v>
                </c:pt>
                <c:pt idx="188">
                  <c:v>-0.80711494631896019</c:v>
                </c:pt>
                <c:pt idx="189">
                  <c:v>-0.80571173190952261</c:v>
                </c:pt>
                <c:pt idx="190">
                  <c:v>-0.80430396898513157</c:v>
                </c:pt>
                <c:pt idx="191">
                  <c:v>-0.80289162796187785</c:v>
                </c:pt>
                <c:pt idx="192">
                  <c:v>-0.80147467896626756</c:v>
                </c:pt>
                <c:pt idx="193">
                  <c:v>-0.80005309183147333</c:v>
                </c:pt>
                <c:pt idx="194">
                  <c:v>-0.79862683609344576</c:v>
                </c:pt>
                <c:pt idx="195">
                  <c:v>-0.79719588098699268</c:v>
                </c:pt>
                <c:pt idx="196">
                  <c:v>-0.79576019544183818</c:v>
                </c:pt>
                <c:pt idx="197">
                  <c:v>-0.7943197480785309</c:v>
                </c:pt>
                <c:pt idx="198">
                  <c:v>-0.79287450720434993</c:v>
                </c:pt>
                <c:pt idx="199">
                  <c:v>-0.79142444080911722</c:v>
                </c:pt>
                <c:pt idx="200">
                  <c:v>-0.78996951656094272</c:v>
                </c:pt>
                <c:pt idx="201">
                  <c:v>-0.7885097018018995</c:v>
                </c:pt>
                <c:pt idx="202">
                  <c:v>-0.78704496354362663</c:v>
                </c:pt>
                <c:pt idx="203">
                  <c:v>-0.78557526846285053</c:v>
                </c:pt>
                <c:pt idx="204">
                  <c:v>-0.78410058289684459</c:v>
                </c:pt>
                <c:pt idx="205">
                  <c:v>-0.78262087283880188</c:v>
                </c:pt>
                <c:pt idx="206">
                  <c:v>-0.78113610393310551</c:v>
                </c:pt>
                <c:pt idx="207">
                  <c:v>-0.77964624147060013</c:v>
                </c:pt>
                <c:pt idx="208">
                  <c:v>-0.77815125038364741</c:v>
                </c:pt>
                <c:pt idx="209">
                  <c:v>-0.77665109524123765</c:v>
                </c:pt>
                <c:pt idx="210">
                  <c:v>-0.77514574024392158</c:v>
                </c:pt>
                <c:pt idx="211">
                  <c:v>-0.77363514921868293</c:v>
                </c:pt>
                <c:pt idx="212">
                  <c:v>-0.772119285613733</c:v>
                </c:pt>
                <c:pt idx="213">
                  <c:v>-0.7705981124932032</c:v>
                </c:pt>
                <c:pt idx="214">
                  <c:v>-0.76907159253172919</c:v>
                </c:pt>
                <c:pt idx="215">
                  <c:v>-0.76753968800897865</c:v>
                </c:pt>
                <c:pt idx="216">
                  <c:v>-0.76600236080404849</c:v>
                </c:pt>
                <c:pt idx="217">
                  <c:v>-0.76445957238977102</c:v>
                </c:pt>
                <c:pt idx="218">
                  <c:v>-0.76291128382690676</c:v>
                </c:pt>
                <c:pt idx="219">
                  <c:v>-0.76135745575828562</c:v>
                </c:pt>
                <c:pt idx="220">
                  <c:v>-0.75979804840276621</c:v>
                </c:pt>
                <c:pt idx="221">
                  <c:v>-0.75823302154913663</c:v>
                </c:pt>
                <c:pt idx="222">
                  <c:v>-0.75666233454990561</c:v>
                </c:pt>
                <c:pt idx="223">
                  <c:v>-0.75508594631495063</c:v>
                </c:pt>
                <c:pt idx="224">
                  <c:v>-0.75350381530507871</c:v>
                </c:pt>
                <c:pt idx="225">
                  <c:v>-0.75191589952544635</c:v>
                </c:pt>
                <c:pt idx="226">
                  <c:v>-0.75032215651889156</c:v>
                </c:pt>
                <c:pt idx="227">
                  <c:v>-0.7487225433590966</c:v>
                </c:pt>
                <c:pt idx="228">
                  <c:v>-0.74711701664368035</c:v>
                </c:pt>
                <c:pt idx="229">
                  <c:v>-0.74550553248709894</c:v>
                </c:pt>
                <c:pt idx="230">
                  <c:v>-0.7438880465134825</c:v>
                </c:pt>
                <c:pt idx="231">
                  <c:v>-0.74226451384926251</c:v>
                </c:pt>
                <c:pt idx="232">
                  <c:v>-0.7406348891157547</c:v>
                </c:pt>
                <c:pt idx="233">
                  <c:v>-0.7389991264215009</c:v>
                </c:pt>
                <c:pt idx="234">
                  <c:v>-0.73735717935451861</c:v>
                </c:pt>
                <c:pt idx="235">
                  <c:v>-0.73570900097444858</c:v>
                </c:pt>
                <c:pt idx="236">
                  <c:v>-0.73405454380443302</c:v>
                </c:pt>
                <c:pt idx="237">
                  <c:v>-0.7323937598229654</c:v>
                </c:pt>
                <c:pt idx="238">
                  <c:v>-0.73072660045550986</c:v>
                </c:pt>
                <c:pt idx="239">
                  <c:v>-0.72905301656594212</c:v>
                </c:pt>
                <c:pt idx="240">
                  <c:v>-0.72737295844791749</c:v>
                </c:pt>
                <c:pt idx="241">
                  <c:v>-0.7256863758159815</c:v>
                </c:pt>
                <c:pt idx="242">
                  <c:v>-0.72399321779654024</c:v>
                </c:pt>
                <c:pt idx="243">
                  <c:v>-0.72229343291864545</c:v>
                </c:pt>
                <c:pt idx="244">
                  <c:v>-0.72058696910462205</c:v>
                </c:pt>
                <c:pt idx="245">
                  <c:v>-0.71887377366050975</c:v>
                </c:pt>
                <c:pt idx="246">
                  <c:v>-0.71715379326623152</c:v>
                </c:pt>
                <c:pt idx="247">
                  <c:v>-0.71542697396572552</c:v>
                </c:pt>
                <c:pt idx="248">
                  <c:v>-0.7136932611567256</c:v>
                </c:pt>
                <c:pt idx="249">
                  <c:v>-0.71195259958042389</c:v>
                </c:pt>
                <c:pt idx="250">
                  <c:v>-0.71020493331090384</c:v>
                </c:pt>
                <c:pt idx="251">
                  <c:v>-0.70845020574435336</c:v>
                </c:pt>
                <c:pt idx="252">
                  <c:v>-0.70668835958806675</c:v>
                </c:pt>
                <c:pt idx="253">
                  <c:v>-0.70491933684922004</c:v>
                </c:pt>
                <c:pt idx="254">
                  <c:v>-0.70314307882341764</c:v>
                </c:pt>
                <c:pt idx="255">
                  <c:v>-0.70135952608299967</c:v>
                </c:pt>
                <c:pt idx="256">
                  <c:v>-0.69956861846511964</c:v>
                </c:pt>
                <c:pt idx="257">
                  <c:v>-0.69777029505955857</c:v>
                </c:pt>
                <c:pt idx="258">
                  <c:v>-0.69596449419629369</c:v>
                </c:pt>
                <c:pt idx="259">
                  <c:v>-0.69415115343282563</c:v>
                </c:pt>
                <c:pt idx="260">
                  <c:v>-0.69233020954119961</c:v>
                </c:pt>
                <c:pt idx="261">
                  <c:v>-0.69050159849479165</c:v>
                </c:pt>
                <c:pt idx="262">
                  <c:v>-0.68866525545479784</c:v>
                </c:pt>
                <c:pt idx="263">
                  <c:v>-0.68682111475642382</c:v>
                </c:pt>
                <c:pt idx="264">
                  <c:v>-0.6849691098948304</c:v>
                </c:pt>
                <c:pt idx="265">
                  <c:v>-0.68310917351070899</c:v>
                </c:pt>
                <c:pt idx="266">
                  <c:v>-0.6812412373755935</c:v>
                </c:pt>
                <c:pt idx="267">
                  <c:v>-0.67936523237683677</c:v>
                </c:pt>
                <c:pt idx="268">
                  <c:v>-0.67748108850228062</c:v>
                </c:pt>
                <c:pt idx="269">
                  <c:v>-0.67558873482457871</c:v>
                </c:pt>
                <c:pt idx="270">
                  <c:v>-0.67368809948514541</c:v>
                </c:pt>
                <c:pt idx="271">
                  <c:v>-0.67177910967781396</c:v>
                </c:pt>
                <c:pt idx="272">
                  <c:v>-0.66986169163209286</c:v>
                </c:pt>
                <c:pt idx="273">
                  <c:v>-0.66793577059605314</c:v>
                </c:pt>
                <c:pt idx="274">
                  <c:v>-0.66600127081885396</c:v>
                </c:pt>
                <c:pt idx="275">
                  <c:v>-0.66405811553285066</c:v>
                </c:pt>
                <c:pt idx="276">
                  <c:v>-0.66210622693532661</c:v>
                </c:pt>
                <c:pt idx="277">
                  <c:v>-0.66014552616980382</c:v>
                </c:pt>
                <c:pt idx="278">
                  <c:v>-0.65817593330689961</c:v>
                </c:pt>
                <c:pt idx="279">
                  <c:v>-0.65619736732480904</c:v>
                </c:pt>
                <c:pt idx="280">
                  <c:v>-0.65420974608929561</c:v>
                </c:pt>
                <c:pt idx="281">
                  <c:v>-0.65221298633321712</c:v>
                </c:pt>
                <c:pt idx="282">
                  <c:v>-0.65020700363562123</c:v>
                </c:pt>
                <c:pt idx="283">
                  <c:v>-0.64819171240029827</c:v>
                </c:pt>
                <c:pt idx="284">
                  <c:v>-0.64616702583387864</c:v>
                </c:pt>
                <c:pt idx="285">
                  <c:v>-0.64413285592342562</c:v>
                </c:pt>
                <c:pt idx="286">
                  <c:v>-0.64208911341344388</c:v>
                </c:pt>
                <c:pt idx="287">
                  <c:v>-0.64003570778238061</c:v>
                </c:pt>
                <c:pt idx="288">
                  <c:v>-0.63797254721860763</c:v>
                </c:pt>
                <c:pt idx="289">
                  <c:v>-0.63589953859574644</c:v>
                </c:pt>
                <c:pt idx="290">
                  <c:v>-0.63381658744744906</c:v>
                </c:pt>
                <c:pt idx="291">
                  <c:v>-0.6317235979416056</c:v>
                </c:pt>
                <c:pt idx="292">
                  <c:v>-0.62962047285384637</c:v>
                </c:pt>
                <c:pt idx="293">
                  <c:v>-0.62750711354044264</c:v>
                </c:pt>
                <c:pt idx="294">
                  <c:v>-0.62538341991058877</c:v>
                </c:pt>
                <c:pt idx="295">
                  <c:v>-0.62324929039790322</c:v>
                </c:pt>
                <c:pt idx="296">
                  <c:v>-0.62110462193131133</c:v>
                </c:pt>
                <c:pt idx="297">
                  <c:v>-0.61894930990517971</c:v>
                </c:pt>
                <c:pt idx="298">
                  <c:v>-0.61678324814866869</c:v>
                </c:pt>
                <c:pt idx="299">
                  <c:v>-0.61460632889439415</c:v>
                </c:pt>
                <c:pt idx="300">
                  <c:v>-0.61241844274621859</c:v>
                </c:pt>
                <c:pt idx="301">
                  <c:v>-0.61021947864628323</c:v>
                </c:pt>
                <c:pt idx="302">
                  <c:v>-0.60800932384116368</c:v>
                </c:pt>
                <c:pt idx="303">
                  <c:v>-0.60578786384720551</c:v>
                </c:pt>
                <c:pt idx="304">
                  <c:v>-0.60355498241491368</c:v>
                </c:pt>
                <c:pt idx="305">
                  <c:v>-0.60131056149245865</c:v>
                </c:pt>
                <c:pt idx="306">
                  <c:v>-0.59905448118823657</c:v>
                </c:pt>
                <c:pt idx="307">
                  <c:v>-0.59678661973241232</c:v>
                </c:pt>
                <c:pt idx="308">
                  <c:v>-0.59450685343751652</c:v>
                </c:pt>
                <c:pt idx="309">
                  <c:v>-0.5922150566579315</c:v>
                </c:pt>
                <c:pt idx="310">
                  <c:v>-0.58991110174836359</c:v>
                </c:pt>
                <c:pt idx="311">
                  <c:v>-0.58759485902118669</c:v>
                </c:pt>
                <c:pt idx="312">
                  <c:v>-0.58526619670259861</c:v>
                </c:pt>
                <c:pt idx="313">
                  <c:v>-0.58292498088769829</c:v>
                </c:pt>
                <c:pt idx="314">
                  <c:v>-0.58057107549422349</c:v>
                </c:pt>
                <c:pt idx="315">
                  <c:v>-0.57820434221511763</c:v>
                </c:pt>
                <c:pt idx="316">
                  <c:v>-0.57582464046976511</c:v>
                </c:pt>
                <c:pt idx="317">
                  <c:v>-0.57343182735387699</c:v>
                </c:pt>
                <c:pt idx="318">
                  <c:v>-0.57102575758799634</c:v>
                </c:pt>
                <c:pt idx="319">
                  <c:v>-0.56860628346458508</c:v>
                </c:pt>
                <c:pt idx="320">
                  <c:v>-0.56617325479358471</c:v>
                </c:pt>
                <c:pt idx="321">
                  <c:v>-0.56372651884649461</c:v>
                </c:pt>
                <c:pt idx="322">
                  <c:v>-0.5612659202988376</c:v>
                </c:pt>
                <c:pt idx="323">
                  <c:v>-0.55879130117098263</c:v>
                </c:pt>
                <c:pt idx="324">
                  <c:v>-0.5563025007672836</c:v>
                </c:pt>
                <c:pt idx="325">
                  <c:v>-0.55379935561348836</c:v>
                </c:pt>
                <c:pt idx="326">
                  <c:v>-0.55128169939223648</c:v>
                </c:pt>
                <c:pt idx="327">
                  <c:v>-0.54874936287684162</c:v>
                </c:pt>
                <c:pt idx="328">
                  <c:v>-0.54620217386295655</c:v>
                </c:pt>
                <c:pt idx="329">
                  <c:v>-0.54363995709836355</c:v>
                </c:pt>
                <c:pt idx="330">
                  <c:v>-0.54106253421055039</c:v>
                </c:pt>
                <c:pt idx="331">
                  <c:v>-0.53846972363227086</c:v>
                </c:pt>
                <c:pt idx="332">
                  <c:v>-0.53586134052474266</c:v>
                </c:pt>
                <c:pt idx="333">
                  <c:v>-0.53323719669859693</c:v>
                </c:pt>
                <c:pt idx="334">
                  <c:v>-0.5305971005323854</c:v>
                </c:pt>
                <c:pt idx="335">
                  <c:v>-0.52794085688864811</c:v>
                </c:pt>
                <c:pt idx="336">
                  <c:v>-0.5252682670273161</c:v>
                </c:pt>
                <c:pt idx="337">
                  <c:v>-0.52257912851653732</c:v>
                </c:pt>
                <c:pt idx="338">
                  <c:v>-0.51987323514061234</c:v>
                </c:pt>
                <c:pt idx="339">
                  <c:v>-0.51715037680513898</c:v>
                </c:pt>
                <c:pt idx="340">
                  <c:v>-0.51441033943911019</c:v>
                </c:pt>
                <c:pt idx="341">
                  <c:v>-0.51165290489392057</c:v>
                </c:pt>
                <c:pt idx="342">
                  <c:v>-0.5088778508391496</c:v>
                </c:pt>
                <c:pt idx="343">
                  <c:v>-0.50608495065497905</c:v>
                </c:pt>
                <c:pt idx="344">
                  <c:v>-0.50327397332115054</c:v>
                </c:pt>
                <c:pt idx="345">
                  <c:v>-0.50044468330228631</c:v>
                </c:pt>
                <c:pt idx="346">
                  <c:v>-0.49759684042946151</c:v>
                </c:pt>
                <c:pt idx="347">
                  <c:v>-0.49473019977785915</c:v>
                </c:pt>
                <c:pt idx="348">
                  <c:v>-0.49184451154037012</c:v>
                </c:pt>
                <c:pt idx="349">
                  <c:v>-0.48893952089696158</c:v>
                </c:pt>
                <c:pt idx="350">
                  <c:v>-0.48601496787964954</c:v>
                </c:pt>
                <c:pt idx="351">
                  <c:v>-0.48307058723286728</c:v>
                </c:pt>
                <c:pt idx="352">
                  <c:v>-0.48010610826912481</c:v>
                </c:pt>
                <c:pt idx="353">
                  <c:v>-0.47712125471966282</c:v>
                </c:pt>
                <c:pt idx="354">
                  <c:v>-0.47411574457993721</c:v>
                </c:pt>
                <c:pt idx="355">
                  <c:v>-0.47108928994975208</c:v>
                </c:pt>
                <c:pt idx="356">
                  <c:v>-0.46804159686774438</c:v>
                </c:pt>
                <c:pt idx="357">
                  <c:v>-0.46497236514007018</c:v>
                </c:pt>
                <c:pt idx="358">
                  <c:v>-0.46188128816292695</c:v>
                </c:pt>
                <c:pt idx="359">
                  <c:v>-0.45876805273878263</c:v>
                </c:pt>
                <c:pt idx="360">
                  <c:v>-0.45563233888592403</c:v>
                </c:pt>
                <c:pt idx="361">
                  <c:v>-0.45247381964109434</c:v>
                </c:pt>
                <c:pt idx="362">
                  <c:v>-0.44929216085490531</c:v>
                </c:pt>
                <c:pt idx="363">
                  <c:v>-0.44608702097969388</c:v>
                </c:pt>
                <c:pt idx="364">
                  <c:v>-0.44285805084949531</c:v>
                </c:pt>
                <c:pt idx="365">
                  <c:v>-0.43960489345177467</c:v>
                </c:pt>
                <c:pt idx="366">
                  <c:v>-0.43632718369053891</c:v>
                </c:pt>
                <c:pt idx="367">
                  <c:v>-0.43302454814045394</c:v>
                </c:pt>
                <c:pt idx="368">
                  <c:v>-0.42969660479152433</c:v>
                </c:pt>
                <c:pt idx="369">
                  <c:v>-0.42634296278393802</c:v>
                </c:pt>
                <c:pt idx="370">
                  <c:v>-0.42296322213255588</c:v>
                </c:pt>
                <c:pt idx="371">
                  <c:v>-0.41955697344064713</c:v>
                </c:pt>
                <c:pt idx="372">
                  <c:v>-0.41612379760225265</c:v>
                </c:pt>
                <c:pt idx="373">
                  <c:v>-0.41266326549274535</c:v>
                </c:pt>
                <c:pt idx="374">
                  <c:v>-0.40917493764692281</c:v>
                </c:pt>
                <c:pt idx="375">
                  <c:v>-0.40565836392408777</c:v>
                </c:pt>
                <c:pt idx="376">
                  <c:v>-0.402113083159437</c:v>
                </c:pt>
                <c:pt idx="377">
                  <c:v>-0.39853862280113767</c:v>
                </c:pt>
                <c:pt idx="378">
                  <c:v>-0.39493449853231238</c:v>
                </c:pt>
                <c:pt idx="379">
                  <c:v>-0.39130021387722108</c:v>
                </c:pt>
                <c:pt idx="380">
                  <c:v>-0.38763525979081292</c:v>
                </c:pt>
                <c:pt idx="381">
                  <c:v>-0.38393911423085098</c:v>
                </c:pt>
                <c:pt idx="382">
                  <c:v>-0.38021124171160608</c:v>
                </c:pt>
                <c:pt idx="383">
                  <c:v>-0.37645109283829931</c:v>
                </c:pt>
                <c:pt idx="384">
                  <c:v>-0.37265810382116032</c:v>
                </c:pt>
                <c:pt idx="385">
                  <c:v>-0.3688316959681085</c:v>
                </c:pt>
                <c:pt idx="386">
                  <c:v>-0.36497127515487277</c:v>
                </c:pt>
                <c:pt idx="387">
                  <c:v>-0.36107623127134686</c:v>
                </c:pt>
                <c:pt idx="388">
                  <c:v>-0.35714593764291258</c:v>
                </c:pt>
                <c:pt idx="389">
                  <c:v>-0.35317975042531119</c:v>
                </c:pt>
                <c:pt idx="390">
                  <c:v>-0.34917700797163731</c:v>
                </c:pt>
                <c:pt idx="391">
                  <c:v>-0.34513703016989722</c:v>
                </c:pt>
                <c:pt idx="392">
                  <c:v>-0.34105911774945935</c:v>
                </c:pt>
                <c:pt idx="393">
                  <c:v>-0.33694255155462788</c:v>
                </c:pt>
                <c:pt idx="394">
                  <c:v>-0.33278659178347098</c:v>
                </c:pt>
                <c:pt idx="395">
                  <c:v>-0.32859047718986351</c:v>
                </c:pt>
                <c:pt idx="396">
                  <c:v>-0.32435342424660674</c:v>
                </c:pt>
                <c:pt idx="397">
                  <c:v>-0.32007462626733163</c:v>
                </c:pt>
                <c:pt idx="398">
                  <c:v>-0.31575325248468755</c:v>
                </c:pt>
                <c:pt idx="399">
                  <c:v>-0.31138844708224017</c:v>
                </c:pt>
                <c:pt idx="400">
                  <c:v>-0.30697932817718282</c:v>
                </c:pt>
                <c:pt idx="401">
                  <c:v>-0.30252498675093414</c:v>
                </c:pt>
                <c:pt idx="402">
                  <c:v>-0.29802448552425909</c:v>
                </c:pt>
                <c:pt idx="403">
                  <c:v>-0.29347685777353538</c:v>
                </c:pt>
                <c:pt idx="404">
                  <c:v>-0.28888110608438688</c:v>
                </c:pt>
                <c:pt idx="405">
                  <c:v>-0.28423620103862268</c:v>
                </c:pt>
                <c:pt idx="406">
                  <c:v>-0.27954107983024418</c:v>
                </c:pt>
                <c:pt idx="407">
                  <c:v>-0.27479464480578114</c:v>
                </c:pt>
                <c:pt idx="408">
                  <c:v>-0.26999576192401414</c:v>
                </c:pt>
                <c:pt idx="409">
                  <c:v>-0.26514325912960035</c:v>
                </c:pt>
                <c:pt idx="410">
                  <c:v>-0.26023592463485634</c:v>
                </c:pt>
                <c:pt idx="411">
                  <c:v>-0.25527250510330607</c:v>
                </c:pt>
                <c:pt idx="412">
                  <c:v>-0.25025170372825528</c:v>
                </c:pt>
                <c:pt idx="413">
                  <c:v>-0.2451721781989803</c:v>
                </c:pt>
                <c:pt idx="414">
                  <c:v>-0.24003253854656989</c:v>
                </c:pt>
                <c:pt idx="415">
                  <c:v>-0.23483134486076229</c:v>
                </c:pt>
                <c:pt idx="416">
                  <c:v>-0.22956710486840493</c:v>
                </c:pt>
                <c:pt idx="417">
                  <c:v>-0.2242382713633374</c:v>
                </c:pt>
                <c:pt idx="418">
                  <c:v>-0.21884323947663251</c:v>
                </c:pt>
                <c:pt idx="419">
                  <c:v>-0.21338034377512999</c:v>
                </c:pt>
                <c:pt idx="420">
                  <c:v>-0.20784785517516893</c:v>
                </c:pt>
                <c:pt idx="421">
                  <c:v>-0.20224397765717017</c:v>
                </c:pt>
                <c:pt idx="422">
                  <c:v>-0.19656684476547959</c:v>
                </c:pt>
                <c:pt idx="423">
                  <c:v>-0.19081451587638756</c:v>
                </c:pt>
                <c:pt idx="424">
                  <c:v>-0.18498497221566373</c:v>
                </c:pt>
                <c:pt idx="425">
                  <c:v>-0.17907611260514342</c:v>
                </c:pt>
                <c:pt idx="426">
                  <c:v>-0.17308574891595602</c:v>
                </c:pt>
                <c:pt idx="427">
                  <c:v>-0.16701160120376277</c:v>
                </c:pt>
                <c:pt idx="428">
                  <c:v>-0.16085129249894439</c:v>
                </c:pt>
                <c:pt idx="429">
                  <c:v>-0.15460234322194291</c:v>
                </c:pt>
                <c:pt idx="430">
                  <c:v>-0.14826216519092503</c:v>
                </c:pt>
                <c:pt idx="431">
                  <c:v>-0.14182805518551395</c:v>
                </c:pt>
                <c:pt idx="432">
                  <c:v>-0.13529718802655621</c:v>
                </c:pt>
                <c:pt idx="433">
                  <c:v>-0.1286666091275431</c:v>
                </c:pt>
                <c:pt idx="434">
                  <c:v>-0.12193322646857539</c:v>
                </c:pt>
                <c:pt idx="435">
                  <c:v>-0.11509380193826986</c:v>
                </c:pt>
                <c:pt idx="436">
                  <c:v>-0.10814494198294206</c:v>
                </c:pt>
                <c:pt idx="437">
                  <c:v>-0.10108308749545458</c:v>
                </c:pt>
                <c:pt idx="438">
                  <c:v>-9.3904502868331227E-2</c:v>
                </c:pt>
                <c:pt idx="439">
                  <c:v>-8.6605264126831741E-2</c:v>
                </c:pt>
                <c:pt idx="440">
                  <c:v>-7.9181246047624804E-2</c:v>
                </c:pt>
                <c:pt idx="441">
                  <c:v>-7.1628108157178946E-2</c:v>
                </c:pt>
                <c:pt idx="442">
                  <c:v>-6.3941279490887945E-2</c:v>
                </c:pt>
                <c:pt idx="443">
                  <c:v>-5.6115941978931522E-2</c:v>
                </c:pt>
                <c:pt idx="444">
                  <c:v>-4.8147012307656056E-2</c:v>
                </c:pt>
                <c:pt idx="445">
                  <c:v>-4.0029122085476557E-2</c:v>
                </c:pt>
                <c:pt idx="446">
                  <c:v>-3.1756596119486676E-2</c:v>
                </c:pt>
                <c:pt idx="447">
                  <c:v>-2.3323428582623956E-2</c:v>
                </c:pt>
                <c:pt idx="448">
                  <c:v>-1.4723256820706338E-2</c:v>
                </c:pt>
                <c:pt idx="449">
                  <c:v>-5.9493325132012522E-3</c:v>
                </c:pt>
                <c:pt idx="450">
                  <c:v>3.005510139725226E-3</c:v>
                </c:pt>
                <c:pt idx="451">
                  <c:v>1.2148889579595007E-2</c:v>
                </c:pt>
                <c:pt idx="452">
                  <c:v>2.1488915833738381E-2</c:v>
                </c:pt>
                <c:pt idx="453">
                  <c:v>3.1034233739968851E-2</c:v>
                </c:pt>
                <c:pt idx="454">
                  <c:v>4.0794071029125419E-2</c:v>
                </c:pt>
                <c:pt idx="455">
                  <c:v>5.0778291935726451E-2</c:v>
                </c:pt>
                <c:pt idx="456">
                  <c:v>6.0997457117412224E-2</c:v>
                </c:pt>
                <c:pt idx="457">
                  <c:v>7.1462890795576994E-2</c:v>
                </c:pt>
                <c:pt idx="458">
                  <c:v>8.218675618735001E-2</c:v>
                </c:pt>
                <c:pt idx="459">
                  <c:v>9.3182140488813264E-2</c:v>
                </c:pt>
                <c:pt idx="460">
                  <c:v>0.10446315089850229</c:v>
                </c:pt>
                <c:pt idx="461">
                  <c:v>0.11604502344831782</c:v>
                </c:pt>
                <c:pt idx="462">
                  <c:v>0.12794424674802601</c:v>
                </c:pt>
                <c:pt idx="463">
                  <c:v>0.14017870316503681</c:v>
                </c:pt>
                <c:pt idx="464">
                  <c:v>0.15276783047305798</c:v>
                </c:pt>
                <c:pt idx="465">
                  <c:v>0.16573280763742587</c:v>
                </c:pt>
                <c:pt idx="466">
                  <c:v>0.17909676919540737</c:v>
                </c:pt>
                <c:pt idx="467">
                  <c:v>0.19288505368103975</c:v>
                </c:pt>
                <c:pt idx="468">
                  <c:v>0.20712549279565004</c:v>
                </c:pt>
                <c:pt idx="469">
                  <c:v>0.22184874961635639</c:v>
                </c:pt>
                <c:pt idx="470">
                  <c:v>0.23708871617309329</c:v>
                </c:pt>
                <c:pt idx="471">
                  <c:v>0.25288298335632697</c:v>
                </c:pt>
                <c:pt idx="472">
                  <c:v>0.26927339954449458</c:v>
                </c:pt>
                <c:pt idx="473">
                  <c:v>0.28630673884327618</c:v>
                </c:pt>
                <c:pt idx="474">
                  <c:v>0.30403550580370642</c:v>
                </c:pt>
                <c:pt idx="475">
                  <c:v>0.32251891149772177</c:v>
                </c:pt>
                <c:pt idx="476">
                  <c:v>0.34182406669310739</c:v>
                </c:pt>
                <c:pt idx="477">
                  <c:v>0.36202745278139314</c:v>
                </c:pt>
                <c:pt idx="478">
                  <c:v>0.38321675185133131</c:v>
                </c:pt>
                <c:pt idx="479">
                  <c:v>0.40549314656248325</c:v>
                </c:pt>
                <c:pt idx="480">
                  <c:v>0.42897424241200638</c:v>
                </c:pt>
                <c:pt idx="481">
                  <c:v>0.45379782613703823</c:v>
                </c:pt>
                <c:pt idx="482">
                  <c:v>0.48012676485938988</c:v>
                </c:pt>
                <c:pt idx="483">
                  <c:v>0.50815548845963121</c:v>
                </c:pt>
                <c:pt idx="484">
                  <c:v>0.53811871183707449</c:v>
                </c:pt>
                <c:pt idx="485">
                  <c:v>0.57030339520847573</c:v>
                </c:pt>
                <c:pt idx="486">
                  <c:v>0.60506550146768767</c:v>
                </c:pt>
                <c:pt idx="487">
                  <c:v>0.64285406235709175</c:v>
                </c:pt>
                <c:pt idx="488">
                  <c:v>0.68424674751531245</c:v>
                </c:pt>
                <c:pt idx="489">
                  <c:v>0.73000423807599035</c:v>
                </c:pt>
                <c:pt idx="490">
                  <c:v>0.78115676052336858</c:v>
                </c:pt>
                <c:pt idx="491">
                  <c:v>0.83914870750105564</c:v>
                </c:pt>
                <c:pt idx="492">
                  <c:v>0.90609549713166881</c:v>
                </c:pt>
                <c:pt idx="493">
                  <c:v>0.98527674317929359</c:v>
                </c:pt>
                <c:pt idx="494">
                  <c:v>1.0821867561873502</c:v>
                </c:pt>
                <c:pt idx="495">
                  <c:v>1.2071254927956436</c:v>
                </c:pt>
                <c:pt idx="496">
                  <c:v>1.3832167518513321</c:v>
                </c:pt>
                <c:pt idx="497">
                  <c:v>1.6842467475153124</c:v>
                </c:pt>
                <c:pt idx="499">
                  <c:v>1.6842467475153124</c:v>
                </c:pt>
                <c:pt idx="500">
                  <c:v>1.3832167518513321</c:v>
                </c:pt>
                <c:pt idx="501">
                  <c:v>1.2071254927956436</c:v>
                </c:pt>
                <c:pt idx="502">
                  <c:v>1.0821867561873502</c:v>
                </c:pt>
                <c:pt idx="503">
                  <c:v>0.98527674317929359</c:v>
                </c:pt>
                <c:pt idx="504">
                  <c:v>0.90609549713166881</c:v>
                </c:pt>
                <c:pt idx="505">
                  <c:v>0.83914870750105564</c:v>
                </c:pt>
                <c:pt idx="506">
                  <c:v>0.78115676052336858</c:v>
                </c:pt>
                <c:pt idx="507">
                  <c:v>0.73000423807599035</c:v>
                </c:pt>
                <c:pt idx="508">
                  <c:v>0.68424674751531245</c:v>
                </c:pt>
                <c:pt idx="509">
                  <c:v>0.64285406235709175</c:v>
                </c:pt>
                <c:pt idx="510">
                  <c:v>0.60506550146768767</c:v>
                </c:pt>
                <c:pt idx="511">
                  <c:v>0.57030339520847573</c:v>
                </c:pt>
                <c:pt idx="512">
                  <c:v>0.53811871183707449</c:v>
                </c:pt>
                <c:pt idx="513">
                  <c:v>0.50815548845963121</c:v>
                </c:pt>
                <c:pt idx="514">
                  <c:v>0.48012676485938988</c:v>
                </c:pt>
                <c:pt idx="515">
                  <c:v>0.45379782613703823</c:v>
                </c:pt>
                <c:pt idx="516">
                  <c:v>0.42897424241200638</c:v>
                </c:pt>
                <c:pt idx="517">
                  <c:v>0.40549314656248325</c:v>
                </c:pt>
                <c:pt idx="518">
                  <c:v>0.38321675185133131</c:v>
                </c:pt>
                <c:pt idx="519">
                  <c:v>0.36202745278139314</c:v>
                </c:pt>
                <c:pt idx="520">
                  <c:v>0.34182406669310739</c:v>
                </c:pt>
                <c:pt idx="521">
                  <c:v>0.32251891149772177</c:v>
                </c:pt>
                <c:pt idx="522">
                  <c:v>0.30403550580370642</c:v>
                </c:pt>
                <c:pt idx="523">
                  <c:v>0.28630673884327618</c:v>
                </c:pt>
                <c:pt idx="524">
                  <c:v>0.26927339954449458</c:v>
                </c:pt>
                <c:pt idx="525">
                  <c:v>0.25288298335632697</c:v>
                </c:pt>
                <c:pt idx="526">
                  <c:v>0.23708871617309329</c:v>
                </c:pt>
                <c:pt idx="527">
                  <c:v>0.22184874961635639</c:v>
                </c:pt>
                <c:pt idx="528">
                  <c:v>0.20712549279565004</c:v>
                </c:pt>
                <c:pt idx="529">
                  <c:v>0.19288505368103975</c:v>
                </c:pt>
                <c:pt idx="530">
                  <c:v>0.17909676919540737</c:v>
                </c:pt>
                <c:pt idx="531">
                  <c:v>0.16573280763742587</c:v>
                </c:pt>
                <c:pt idx="532">
                  <c:v>0.15276783047305798</c:v>
                </c:pt>
                <c:pt idx="533">
                  <c:v>0.14017870316503681</c:v>
                </c:pt>
                <c:pt idx="534">
                  <c:v>0.12794424674802601</c:v>
                </c:pt>
                <c:pt idx="535">
                  <c:v>0.11604502344831782</c:v>
                </c:pt>
                <c:pt idx="536">
                  <c:v>0.10446315089850229</c:v>
                </c:pt>
                <c:pt idx="537">
                  <c:v>9.3182140488813264E-2</c:v>
                </c:pt>
                <c:pt idx="538">
                  <c:v>8.218675618735001E-2</c:v>
                </c:pt>
                <c:pt idx="539">
                  <c:v>7.1462890795576994E-2</c:v>
                </c:pt>
                <c:pt idx="540">
                  <c:v>6.0997457117412224E-2</c:v>
                </c:pt>
                <c:pt idx="541">
                  <c:v>5.0778291935726451E-2</c:v>
                </c:pt>
                <c:pt idx="542">
                  <c:v>4.0794071029125419E-2</c:v>
                </c:pt>
                <c:pt idx="543">
                  <c:v>3.1034233739968851E-2</c:v>
                </c:pt>
                <c:pt idx="544">
                  <c:v>2.1488915833738381E-2</c:v>
                </c:pt>
                <c:pt idx="545">
                  <c:v>1.2148889579595007E-2</c:v>
                </c:pt>
                <c:pt idx="546">
                  <c:v>3.005510139725226E-3</c:v>
                </c:pt>
                <c:pt idx="547">
                  <c:v>-5.9493325132012522E-3</c:v>
                </c:pt>
                <c:pt idx="548">
                  <c:v>-1.4723256820706338E-2</c:v>
                </c:pt>
                <c:pt idx="549">
                  <c:v>-2.3323428582623956E-2</c:v>
                </c:pt>
                <c:pt idx="550">
                  <c:v>-3.1756596119486676E-2</c:v>
                </c:pt>
                <c:pt idx="551">
                  <c:v>-4.0029122085476557E-2</c:v>
                </c:pt>
                <c:pt idx="552">
                  <c:v>-4.8147012307656056E-2</c:v>
                </c:pt>
                <c:pt idx="553">
                  <c:v>-5.6115941978931522E-2</c:v>
                </c:pt>
                <c:pt idx="554">
                  <c:v>-6.3941279490887945E-2</c:v>
                </c:pt>
                <c:pt idx="555">
                  <c:v>-7.1628108157178946E-2</c:v>
                </c:pt>
                <c:pt idx="556">
                  <c:v>-7.9181246047624804E-2</c:v>
                </c:pt>
                <c:pt idx="557">
                  <c:v>-8.6605264126831741E-2</c:v>
                </c:pt>
                <c:pt idx="558">
                  <c:v>-9.3904502868331227E-2</c:v>
                </c:pt>
                <c:pt idx="559">
                  <c:v>-0.10108308749545458</c:v>
                </c:pt>
                <c:pt idx="560">
                  <c:v>-0.10814494198294206</c:v>
                </c:pt>
                <c:pt idx="561">
                  <c:v>-0.11509380193826986</c:v>
                </c:pt>
                <c:pt idx="562">
                  <c:v>-0.12193322646857539</c:v>
                </c:pt>
                <c:pt idx="563">
                  <c:v>-0.1286666091275431</c:v>
                </c:pt>
                <c:pt idx="564">
                  <c:v>-0.13529718802655621</c:v>
                </c:pt>
                <c:pt idx="565">
                  <c:v>-0.14182805518551395</c:v>
                </c:pt>
                <c:pt idx="566">
                  <c:v>-0.14826216519092503</c:v>
                </c:pt>
                <c:pt idx="567">
                  <c:v>-0.15460234322194291</c:v>
                </c:pt>
                <c:pt idx="568">
                  <c:v>-0.16085129249894439</c:v>
                </c:pt>
                <c:pt idx="569">
                  <c:v>-0.16701160120376277</c:v>
                </c:pt>
                <c:pt idx="570">
                  <c:v>-0.17308574891595602</c:v>
                </c:pt>
                <c:pt idx="571">
                  <c:v>-0.17907611260514342</c:v>
                </c:pt>
                <c:pt idx="572">
                  <c:v>-0.18498497221566373</c:v>
                </c:pt>
                <c:pt idx="573">
                  <c:v>-0.19081451587638756</c:v>
                </c:pt>
                <c:pt idx="574">
                  <c:v>-0.19656684476547959</c:v>
                </c:pt>
                <c:pt idx="575">
                  <c:v>-0.20224397765717017</c:v>
                </c:pt>
                <c:pt idx="576">
                  <c:v>-0.20784785517516893</c:v>
                </c:pt>
                <c:pt idx="577">
                  <c:v>-0.21338034377512999</c:v>
                </c:pt>
                <c:pt idx="578">
                  <c:v>-0.21884323947663251</c:v>
                </c:pt>
                <c:pt idx="579">
                  <c:v>-0.2242382713633374</c:v>
                </c:pt>
                <c:pt idx="580">
                  <c:v>-0.22956710486840493</c:v>
                </c:pt>
                <c:pt idx="581">
                  <c:v>-0.23483134486076229</c:v>
                </c:pt>
                <c:pt idx="582">
                  <c:v>-0.24003253854656989</c:v>
                </c:pt>
                <c:pt idx="583">
                  <c:v>-0.2451721781989803</c:v>
                </c:pt>
                <c:pt idx="584">
                  <c:v>-0.25025170372825528</c:v>
                </c:pt>
                <c:pt idx="585">
                  <c:v>-0.25527250510330607</c:v>
                </c:pt>
                <c:pt idx="586">
                  <c:v>-0.26023592463485634</c:v>
                </c:pt>
                <c:pt idx="587">
                  <c:v>-0.26514325912960035</c:v>
                </c:pt>
                <c:pt idx="588">
                  <c:v>-0.26999576192401414</c:v>
                </c:pt>
                <c:pt idx="589">
                  <c:v>-0.27479464480578114</c:v>
                </c:pt>
                <c:pt idx="590">
                  <c:v>-0.27954107983024418</c:v>
                </c:pt>
                <c:pt idx="591">
                  <c:v>-0.28423620103862268</c:v>
                </c:pt>
                <c:pt idx="592">
                  <c:v>-0.28888110608438688</c:v>
                </c:pt>
                <c:pt idx="593">
                  <c:v>-0.29347685777353538</c:v>
                </c:pt>
                <c:pt idx="594">
                  <c:v>-0.29802448552425909</c:v>
                </c:pt>
                <c:pt idx="595">
                  <c:v>-0.30252498675093414</c:v>
                </c:pt>
                <c:pt idx="596">
                  <c:v>-0.30697932817718282</c:v>
                </c:pt>
                <c:pt idx="597">
                  <c:v>-0.31138844708224017</c:v>
                </c:pt>
                <c:pt idx="598">
                  <c:v>-0.31575325248468755</c:v>
                </c:pt>
                <c:pt idx="599">
                  <c:v>-0.32007462626733163</c:v>
                </c:pt>
                <c:pt idx="600">
                  <c:v>-0.32435342424660674</c:v>
                </c:pt>
                <c:pt idx="601">
                  <c:v>-0.32859047718986351</c:v>
                </c:pt>
                <c:pt idx="602">
                  <c:v>-0.33278659178347098</c:v>
                </c:pt>
                <c:pt idx="603">
                  <c:v>-0.33694255155462788</c:v>
                </c:pt>
                <c:pt idx="604">
                  <c:v>-0.34105911774945935</c:v>
                </c:pt>
                <c:pt idx="605">
                  <c:v>-0.34513703016989722</c:v>
                </c:pt>
                <c:pt idx="606">
                  <c:v>-0.34917700797163731</c:v>
                </c:pt>
                <c:pt idx="607">
                  <c:v>-0.35317975042531119</c:v>
                </c:pt>
                <c:pt idx="608">
                  <c:v>-0.35714593764291258</c:v>
                </c:pt>
                <c:pt idx="609">
                  <c:v>-0.36107623127134686</c:v>
                </c:pt>
                <c:pt idx="610">
                  <c:v>-0.36497127515487277</c:v>
                </c:pt>
                <c:pt idx="611">
                  <c:v>-0.3688316959681085</c:v>
                </c:pt>
                <c:pt idx="612">
                  <c:v>-0.37265810382116032</c:v>
                </c:pt>
                <c:pt idx="613">
                  <c:v>-0.37645109283829931</c:v>
                </c:pt>
                <c:pt idx="614">
                  <c:v>-0.38021124171160608</c:v>
                </c:pt>
                <c:pt idx="615">
                  <c:v>-0.38393911423085098</c:v>
                </c:pt>
                <c:pt idx="616">
                  <c:v>-0.38763525979081292</c:v>
                </c:pt>
                <c:pt idx="617">
                  <c:v>-0.39130021387722108</c:v>
                </c:pt>
                <c:pt idx="618">
                  <c:v>-0.39493449853231238</c:v>
                </c:pt>
                <c:pt idx="619">
                  <c:v>-0.39853862280113767</c:v>
                </c:pt>
                <c:pt idx="620">
                  <c:v>-0.402113083159437</c:v>
                </c:pt>
                <c:pt idx="621">
                  <c:v>-0.40565836392408777</c:v>
                </c:pt>
                <c:pt idx="622">
                  <c:v>-0.40917493764692281</c:v>
                </c:pt>
                <c:pt idx="623">
                  <c:v>-0.41266326549274535</c:v>
                </c:pt>
                <c:pt idx="624">
                  <c:v>-0.41612379760225265</c:v>
                </c:pt>
                <c:pt idx="625">
                  <c:v>-0.41955697344064713</c:v>
                </c:pt>
                <c:pt idx="626">
                  <c:v>-0.42296322213255588</c:v>
                </c:pt>
                <c:pt idx="627">
                  <c:v>-0.42634296278393802</c:v>
                </c:pt>
                <c:pt idx="628">
                  <c:v>-0.42969660479152433</c:v>
                </c:pt>
                <c:pt idx="629">
                  <c:v>-0.43302454814045394</c:v>
                </c:pt>
                <c:pt idx="630">
                  <c:v>-0.43632718369053891</c:v>
                </c:pt>
                <c:pt idx="631">
                  <c:v>-0.43960489345177467</c:v>
                </c:pt>
                <c:pt idx="632">
                  <c:v>-0.44285805084949531</c:v>
                </c:pt>
                <c:pt idx="633">
                  <c:v>-0.44608702097969388</c:v>
                </c:pt>
                <c:pt idx="634">
                  <c:v>-0.44929216085490531</c:v>
                </c:pt>
                <c:pt idx="635">
                  <c:v>-0.45247381964109434</c:v>
                </c:pt>
                <c:pt idx="636">
                  <c:v>-0.45563233888592403</c:v>
                </c:pt>
                <c:pt idx="637">
                  <c:v>-0.45876805273878263</c:v>
                </c:pt>
                <c:pt idx="638">
                  <c:v>-0.46188128816292695</c:v>
                </c:pt>
                <c:pt idx="639">
                  <c:v>-0.46497236514007018</c:v>
                </c:pt>
                <c:pt idx="640">
                  <c:v>-0.46804159686774438</c:v>
                </c:pt>
                <c:pt idx="641">
                  <c:v>-0.47108928994975208</c:v>
                </c:pt>
                <c:pt idx="642">
                  <c:v>-0.47411574457993721</c:v>
                </c:pt>
                <c:pt idx="643">
                  <c:v>-0.47712125471966282</c:v>
                </c:pt>
                <c:pt idx="644">
                  <c:v>-0.48010610826912481</c:v>
                </c:pt>
                <c:pt idx="645">
                  <c:v>-0.48307058723286728</c:v>
                </c:pt>
                <c:pt idx="646">
                  <c:v>-0.48601496787964954</c:v>
                </c:pt>
                <c:pt idx="647">
                  <c:v>-0.48893952089696158</c:v>
                </c:pt>
                <c:pt idx="648">
                  <c:v>-0.49184451154037012</c:v>
                </c:pt>
                <c:pt idx="649">
                  <c:v>-0.49473019977785915</c:v>
                </c:pt>
                <c:pt idx="650">
                  <c:v>-0.49759684042946151</c:v>
                </c:pt>
                <c:pt idx="651">
                  <c:v>-0.50044468330228631</c:v>
                </c:pt>
                <c:pt idx="652">
                  <c:v>-0.50327397332115054</c:v>
                </c:pt>
                <c:pt idx="653">
                  <c:v>-0.50608495065497905</c:v>
                </c:pt>
                <c:pt idx="654">
                  <c:v>-0.5088778508391496</c:v>
                </c:pt>
                <c:pt idx="655">
                  <c:v>-0.51165290489392057</c:v>
                </c:pt>
                <c:pt idx="656">
                  <c:v>-0.51441033943911019</c:v>
                </c:pt>
                <c:pt idx="657">
                  <c:v>-0.51715037680513898</c:v>
                </c:pt>
                <c:pt idx="658">
                  <c:v>-0.51987323514061234</c:v>
                </c:pt>
                <c:pt idx="659">
                  <c:v>-0.52257912851653732</c:v>
                </c:pt>
                <c:pt idx="660">
                  <c:v>-0.5252682670273161</c:v>
                </c:pt>
                <c:pt idx="661">
                  <c:v>-0.52794085688864811</c:v>
                </c:pt>
                <c:pt idx="662">
                  <c:v>-0.5305971005323854</c:v>
                </c:pt>
                <c:pt idx="663">
                  <c:v>-0.53323719669859693</c:v>
                </c:pt>
                <c:pt idx="664">
                  <c:v>-0.53586134052474266</c:v>
                </c:pt>
                <c:pt idx="665">
                  <c:v>-0.53846972363227086</c:v>
                </c:pt>
                <c:pt idx="666">
                  <c:v>-0.54106253421055039</c:v>
                </c:pt>
                <c:pt idx="667">
                  <c:v>-0.54363995709836355</c:v>
                </c:pt>
                <c:pt idx="668">
                  <c:v>-0.54620217386295655</c:v>
                </c:pt>
                <c:pt idx="669">
                  <c:v>-0.54874936287684162</c:v>
                </c:pt>
                <c:pt idx="670">
                  <c:v>-0.55128169939223648</c:v>
                </c:pt>
                <c:pt idx="671">
                  <c:v>-0.55379935561348836</c:v>
                </c:pt>
                <c:pt idx="672">
                  <c:v>-0.5563025007672836</c:v>
                </c:pt>
                <c:pt idx="673">
                  <c:v>-0.55879130117098263</c:v>
                </c:pt>
                <c:pt idx="674">
                  <c:v>-0.5612659202988376</c:v>
                </c:pt>
                <c:pt idx="675">
                  <c:v>-0.56372651884649461</c:v>
                </c:pt>
                <c:pt idx="676">
                  <c:v>-0.56617325479358471</c:v>
                </c:pt>
                <c:pt idx="677">
                  <c:v>-0.56860628346458508</c:v>
                </c:pt>
                <c:pt idx="678">
                  <c:v>-0.57102575758799634</c:v>
                </c:pt>
                <c:pt idx="679">
                  <c:v>-0.57343182735387699</c:v>
                </c:pt>
                <c:pt idx="680">
                  <c:v>-0.57582464046976511</c:v>
                </c:pt>
                <c:pt idx="681">
                  <c:v>-0.57820434221511763</c:v>
                </c:pt>
                <c:pt idx="682">
                  <c:v>-0.58057107549422349</c:v>
                </c:pt>
                <c:pt idx="683">
                  <c:v>-0.58292498088769829</c:v>
                </c:pt>
                <c:pt idx="684">
                  <c:v>-0.58526619670259861</c:v>
                </c:pt>
                <c:pt idx="685">
                  <c:v>-0.58759485902118669</c:v>
                </c:pt>
                <c:pt idx="686">
                  <c:v>-0.58991110174836359</c:v>
                </c:pt>
                <c:pt idx="687">
                  <c:v>-0.5922150566579315</c:v>
                </c:pt>
                <c:pt idx="688">
                  <c:v>-0.59450685343751652</c:v>
                </c:pt>
                <c:pt idx="689">
                  <c:v>-0.59678661973241232</c:v>
                </c:pt>
                <c:pt idx="690">
                  <c:v>-0.59905448118823657</c:v>
                </c:pt>
                <c:pt idx="691">
                  <c:v>-0.60131056149245865</c:v>
                </c:pt>
                <c:pt idx="692">
                  <c:v>-0.60355498241491368</c:v>
                </c:pt>
                <c:pt idx="693">
                  <c:v>-0.60578786384720551</c:v>
                </c:pt>
                <c:pt idx="694">
                  <c:v>-0.60800932384116368</c:v>
                </c:pt>
                <c:pt idx="695">
                  <c:v>-0.61021947864628323</c:v>
                </c:pt>
                <c:pt idx="696">
                  <c:v>-0.61241844274621859</c:v>
                </c:pt>
                <c:pt idx="697">
                  <c:v>-0.61460632889439415</c:v>
                </c:pt>
                <c:pt idx="698">
                  <c:v>-0.61678324814866869</c:v>
                </c:pt>
                <c:pt idx="699">
                  <c:v>-0.61894930990517971</c:v>
                </c:pt>
                <c:pt idx="700">
                  <c:v>-0.62110462193131133</c:v>
                </c:pt>
                <c:pt idx="701">
                  <c:v>-0.62324929039790322</c:v>
                </c:pt>
                <c:pt idx="702">
                  <c:v>-0.62538341991058877</c:v>
                </c:pt>
                <c:pt idx="703">
                  <c:v>-0.62750711354044264</c:v>
                </c:pt>
                <c:pt idx="704">
                  <c:v>-0.62962047285384637</c:v>
                </c:pt>
                <c:pt idx="705">
                  <c:v>-0.6317235979416056</c:v>
                </c:pt>
                <c:pt idx="706">
                  <c:v>-0.63381658744744906</c:v>
                </c:pt>
                <c:pt idx="707">
                  <c:v>-0.63589953859574644</c:v>
                </c:pt>
                <c:pt idx="708">
                  <c:v>-0.63797254721860763</c:v>
                </c:pt>
                <c:pt idx="709">
                  <c:v>-0.64003570778238061</c:v>
                </c:pt>
                <c:pt idx="710">
                  <c:v>-0.64208911341344388</c:v>
                </c:pt>
                <c:pt idx="711">
                  <c:v>-0.64413285592342562</c:v>
                </c:pt>
                <c:pt idx="712">
                  <c:v>-0.64616702583387864</c:v>
                </c:pt>
                <c:pt idx="713">
                  <c:v>-0.64819171240029827</c:v>
                </c:pt>
                <c:pt idx="714">
                  <c:v>-0.65020700363562123</c:v>
                </c:pt>
                <c:pt idx="715">
                  <c:v>-0.65221298633321712</c:v>
                </c:pt>
                <c:pt idx="716">
                  <c:v>-0.65420974608929561</c:v>
                </c:pt>
                <c:pt idx="717">
                  <c:v>-0.65619736732480904</c:v>
                </c:pt>
                <c:pt idx="718">
                  <c:v>-0.65817593330689961</c:v>
                </c:pt>
                <c:pt idx="719">
                  <c:v>-0.66014552616980382</c:v>
                </c:pt>
                <c:pt idx="720">
                  <c:v>-0.66210622693532661</c:v>
                </c:pt>
                <c:pt idx="721">
                  <c:v>-0.66405811553285066</c:v>
                </c:pt>
                <c:pt idx="722">
                  <c:v>-0.66600127081885396</c:v>
                </c:pt>
                <c:pt idx="723">
                  <c:v>-0.66793577059605314</c:v>
                </c:pt>
                <c:pt idx="724">
                  <c:v>-0.66986169163209286</c:v>
                </c:pt>
                <c:pt idx="725">
                  <c:v>-0.67177910967781396</c:v>
                </c:pt>
                <c:pt idx="726">
                  <c:v>-0.67368809948514541</c:v>
                </c:pt>
                <c:pt idx="727">
                  <c:v>-0.67558873482457871</c:v>
                </c:pt>
                <c:pt idx="728">
                  <c:v>-0.67748108850228062</c:v>
                </c:pt>
                <c:pt idx="729">
                  <c:v>-0.67936523237683677</c:v>
                </c:pt>
                <c:pt idx="730">
                  <c:v>-0.6812412373755935</c:v>
                </c:pt>
                <c:pt idx="731">
                  <c:v>-0.68310917351070899</c:v>
                </c:pt>
                <c:pt idx="732">
                  <c:v>-0.6849691098948304</c:v>
                </c:pt>
                <c:pt idx="733">
                  <c:v>-0.68682111475642382</c:v>
                </c:pt>
                <c:pt idx="734">
                  <c:v>-0.68866525545479784</c:v>
                </c:pt>
                <c:pt idx="735">
                  <c:v>-0.69050159849479165</c:v>
                </c:pt>
                <c:pt idx="736">
                  <c:v>-0.69233020954119961</c:v>
                </c:pt>
                <c:pt idx="737">
                  <c:v>-0.69415115343282563</c:v>
                </c:pt>
                <c:pt idx="738">
                  <c:v>-0.69596449419629369</c:v>
                </c:pt>
                <c:pt idx="739">
                  <c:v>-0.69777029505955857</c:v>
                </c:pt>
                <c:pt idx="740">
                  <c:v>-0.69956861846511964</c:v>
                </c:pt>
                <c:pt idx="741">
                  <c:v>-0.70135952608299967</c:v>
                </c:pt>
                <c:pt idx="742">
                  <c:v>-0.70314307882341764</c:v>
                </c:pt>
                <c:pt idx="743">
                  <c:v>-0.70491933684922004</c:v>
                </c:pt>
                <c:pt idx="744">
                  <c:v>-0.70668835958806675</c:v>
                </c:pt>
                <c:pt idx="745">
                  <c:v>-0.70845020574435336</c:v>
                </c:pt>
                <c:pt idx="746">
                  <c:v>-0.71020493331090384</c:v>
                </c:pt>
                <c:pt idx="747">
                  <c:v>-0.71195259958042389</c:v>
                </c:pt>
                <c:pt idx="748">
                  <c:v>-0.7136932611567256</c:v>
                </c:pt>
                <c:pt idx="749">
                  <c:v>-0.71542697396572552</c:v>
                </c:pt>
                <c:pt idx="750">
                  <c:v>-0.71715379326623152</c:v>
                </c:pt>
                <c:pt idx="751">
                  <c:v>-0.71887377366050975</c:v>
                </c:pt>
                <c:pt idx="752">
                  <c:v>-0.72058696910462205</c:v>
                </c:pt>
                <c:pt idx="753">
                  <c:v>-0.72229343291864545</c:v>
                </c:pt>
                <c:pt idx="754">
                  <c:v>-0.72399321779654024</c:v>
                </c:pt>
                <c:pt idx="755">
                  <c:v>-0.7256863758159815</c:v>
                </c:pt>
                <c:pt idx="756">
                  <c:v>-0.72737295844791749</c:v>
                </c:pt>
                <c:pt idx="757">
                  <c:v>-0.72905301656594212</c:v>
                </c:pt>
                <c:pt idx="758">
                  <c:v>-0.73072660045550986</c:v>
                </c:pt>
                <c:pt idx="759">
                  <c:v>-0.7323937598229654</c:v>
                </c:pt>
                <c:pt idx="760">
                  <c:v>-0.73405454380443302</c:v>
                </c:pt>
                <c:pt idx="761">
                  <c:v>-0.73570900097444858</c:v>
                </c:pt>
                <c:pt idx="762">
                  <c:v>-0.73735717935451861</c:v>
                </c:pt>
                <c:pt idx="763">
                  <c:v>-0.7389991264215009</c:v>
                </c:pt>
                <c:pt idx="764">
                  <c:v>-0.7406348891157547</c:v>
                </c:pt>
                <c:pt idx="765">
                  <c:v>-0.74226451384926251</c:v>
                </c:pt>
                <c:pt idx="766">
                  <c:v>-0.7438880465134825</c:v>
                </c:pt>
                <c:pt idx="767">
                  <c:v>-0.74550553248709894</c:v>
                </c:pt>
                <c:pt idx="768">
                  <c:v>-0.74711701664368035</c:v>
                </c:pt>
                <c:pt idx="769">
                  <c:v>-0.7487225433590966</c:v>
                </c:pt>
                <c:pt idx="770">
                  <c:v>-0.75032215651889156</c:v>
                </c:pt>
                <c:pt idx="771">
                  <c:v>-0.75191589952544635</c:v>
                </c:pt>
                <c:pt idx="772">
                  <c:v>-0.75350381530507871</c:v>
                </c:pt>
                <c:pt idx="773">
                  <c:v>-0.75508594631495063</c:v>
                </c:pt>
                <c:pt idx="774">
                  <c:v>-0.75666233454990561</c:v>
                </c:pt>
                <c:pt idx="775">
                  <c:v>-0.75823302154913663</c:v>
                </c:pt>
                <c:pt idx="776">
                  <c:v>-0.75979804840276621</c:v>
                </c:pt>
                <c:pt idx="777">
                  <c:v>-0.76135745575828562</c:v>
                </c:pt>
                <c:pt idx="778">
                  <c:v>-0.76291128382690676</c:v>
                </c:pt>
                <c:pt idx="779">
                  <c:v>-0.76445957238977102</c:v>
                </c:pt>
                <c:pt idx="780">
                  <c:v>-0.76600236080404849</c:v>
                </c:pt>
                <c:pt idx="781">
                  <c:v>-0.76753968800897865</c:v>
                </c:pt>
                <c:pt idx="782">
                  <c:v>-0.76907159253172919</c:v>
                </c:pt>
                <c:pt idx="783">
                  <c:v>-0.7705981124932032</c:v>
                </c:pt>
                <c:pt idx="784">
                  <c:v>-0.772119285613733</c:v>
                </c:pt>
                <c:pt idx="785">
                  <c:v>-0.77363514921868293</c:v>
                </c:pt>
                <c:pt idx="786">
                  <c:v>-0.77514574024392158</c:v>
                </c:pt>
                <c:pt idx="787">
                  <c:v>-0.77665109524123765</c:v>
                </c:pt>
                <c:pt idx="788">
                  <c:v>-0.77815125038364741</c:v>
                </c:pt>
                <c:pt idx="789">
                  <c:v>-0.77964624147060013</c:v>
                </c:pt>
                <c:pt idx="790">
                  <c:v>-0.78113610393310551</c:v>
                </c:pt>
                <c:pt idx="791">
                  <c:v>-0.78262087283880188</c:v>
                </c:pt>
                <c:pt idx="792">
                  <c:v>-0.78410058289684459</c:v>
                </c:pt>
                <c:pt idx="793">
                  <c:v>-0.78557526846285053</c:v>
                </c:pt>
                <c:pt idx="794">
                  <c:v>-0.78704496354362663</c:v>
                </c:pt>
                <c:pt idx="795">
                  <c:v>-0.7885097018018995</c:v>
                </c:pt>
                <c:pt idx="796">
                  <c:v>-0.78996951656094272</c:v>
                </c:pt>
                <c:pt idx="797">
                  <c:v>-0.79142444080911722</c:v>
                </c:pt>
                <c:pt idx="798">
                  <c:v>-0.79287450720434993</c:v>
                </c:pt>
                <c:pt idx="799">
                  <c:v>-0.7943197480785309</c:v>
                </c:pt>
                <c:pt idx="800">
                  <c:v>-0.79576019544183818</c:v>
                </c:pt>
                <c:pt idx="801">
                  <c:v>-0.79719588098699268</c:v>
                </c:pt>
                <c:pt idx="802">
                  <c:v>-0.79862683609344576</c:v>
                </c:pt>
                <c:pt idx="803">
                  <c:v>-0.80005309183147333</c:v>
                </c:pt>
                <c:pt idx="804">
                  <c:v>-0.80147467896626756</c:v>
                </c:pt>
                <c:pt idx="805">
                  <c:v>-0.80289162796187785</c:v>
                </c:pt>
                <c:pt idx="806">
                  <c:v>-0.80430396898513157</c:v>
                </c:pt>
                <c:pt idx="807">
                  <c:v>-0.80571173190952261</c:v>
                </c:pt>
                <c:pt idx="808">
                  <c:v>-0.80711494631896019</c:v>
                </c:pt>
                <c:pt idx="809">
                  <c:v>-0.80851364151152449</c:v>
                </c:pt>
                <c:pt idx="810">
                  <c:v>-0.80990784650313463</c:v>
                </c:pt>
                <c:pt idx="811">
                  <c:v>-0.81129759003113611</c:v>
                </c:pt>
                <c:pt idx="812">
                  <c:v>-0.81268290055790249</c:v>
                </c:pt>
                <c:pt idx="813">
                  <c:v>-0.81406380627428865</c:v>
                </c:pt>
                <c:pt idx="814">
                  <c:v>-0.81544033510309388</c:v>
                </c:pt>
                <c:pt idx="815">
                  <c:v>-0.81681251470243632</c:v>
                </c:pt>
                <c:pt idx="816">
                  <c:v>-0.81818037246912301</c:v>
                </c:pt>
                <c:pt idx="817">
                  <c:v>-0.81954393554186866</c:v>
                </c:pt>
                <c:pt idx="818">
                  <c:v>-0.82090323080459671</c:v>
                </c:pt>
                <c:pt idx="819">
                  <c:v>-0.82225828488955954</c:v>
                </c:pt>
                <c:pt idx="820">
                  <c:v>-0.82360912418052123</c:v>
                </c:pt>
                <c:pt idx="821">
                  <c:v>-0.82495577481579063</c:v>
                </c:pt>
                <c:pt idx="822">
                  <c:v>-0.82629826269130269</c:v>
                </c:pt>
                <c:pt idx="823">
                  <c:v>-0.82763661346356643</c:v>
                </c:pt>
                <c:pt idx="824">
                  <c:v>-0.8289708525526297</c:v>
                </c:pt>
                <c:pt idx="825">
                  <c:v>-0.83030100514497363</c:v>
                </c:pt>
                <c:pt idx="826">
                  <c:v>-0.83162709619636765</c:v>
                </c:pt>
                <c:pt idx="827">
                  <c:v>-0.83294915043466444</c:v>
                </c:pt>
                <c:pt idx="828">
                  <c:v>-0.83426719236257563</c:v>
                </c:pt>
                <c:pt idx="829">
                  <c:v>-0.83558124626040664</c:v>
                </c:pt>
                <c:pt idx="830">
                  <c:v>-0.83689133618872924</c:v>
                </c:pt>
                <c:pt idx="831">
                  <c:v>-0.83819748599100741</c:v>
                </c:pt>
                <c:pt idx="832">
                  <c:v>-0.839499719296252</c:v>
                </c:pt>
                <c:pt idx="833">
                  <c:v>-0.84079805952153708</c:v>
                </c:pt>
                <c:pt idx="834">
                  <c:v>-0.84209252987453154</c:v>
                </c:pt>
                <c:pt idx="835">
                  <c:v>-0.84338315335602621</c:v>
                </c:pt>
                <c:pt idx="836">
                  <c:v>-0.84466995276234225</c:v>
                </c:pt>
                <c:pt idx="837">
                  <c:v>-0.84595295068776966</c:v>
                </c:pt>
                <c:pt idx="838">
                  <c:v>-0.84723216952693903</c:v>
                </c:pt>
                <c:pt idx="839">
                  <c:v>-0.84850763147718766</c:v>
                </c:pt>
                <c:pt idx="840">
                  <c:v>-0.84977935854082698</c:v>
                </c:pt>
                <c:pt idx="841">
                  <c:v>-0.85104737252746043</c:v>
                </c:pt>
                <c:pt idx="842">
                  <c:v>-0.85231169505621751</c:v>
                </c:pt>
                <c:pt idx="843">
                  <c:v>-0.85357234755795841</c:v>
                </c:pt>
                <c:pt idx="844">
                  <c:v>-0.85482935127746462</c:v>
                </c:pt>
                <c:pt idx="845">
                  <c:v>-0.85608272727556123</c:v>
                </c:pt>
                <c:pt idx="846">
                  <c:v>-0.85733249643126841</c:v>
                </c:pt>
                <c:pt idx="847">
                  <c:v>-0.85857867944387045</c:v>
                </c:pt>
                <c:pt idx="848">
                  <c:v>-0.85982129683496566</c:v>
                </c:pt>
                <c:pt idx="849">
                  <c:v>-0.86106036895051152</c:v>
                </c:pt>
                <c:pt idx="850">
                  <c:v>-0.86229591596281863</c:v>
                </c:pt>
                <c:pt idx="851">
                  <c:v>-0.86352795787251013</c:v>
                </c:pt>
                <c:pt idx="852">
                  <c:v>-0.86475651451047975</c:v>
                </c:pt>
                <c:pt idx="853">
                  <c:v>-0.86598160553978598</c:v>
                </c:pt>
                <c:pt idx="854">
                  <c:v>-0.86720325045756275</c:v>
                </c:pt>
                <c:pt idx="855">
                  <c:v>-0.8684214685968844</c:v>
                </c:pt>
                <c:pt idx="856">
                  <c:v>-0.86963627912856456</c:v>
                </c:pt>
                <c:pt idx="857">
                  <c:v>-0.87084770106300935</c:v>
                </c:pt>
                <c:pt idx="858">
                  <c:v>-0.87205575325197793</c:v>
                </c:pt>
                <c:pt idx="859">
                  <c:v>-0.87326045439034561</c:v>
                </c:pt>
                <c:pt idx="860">
                  <c:v>-0.87446182301785325</c:v>
                </c:pt>
                <c:pt idx="861">
                  <c:v>-0.87565987752080743</c:v>
                </c:pt>
                <c:pt idx="862">
                  <c:v>-0.87685463613374914</c:v>
                </c:pt>
                <c:pt idx="863">
                  <c:v>-0.87804611694116264</c:v>
                </c:pt>
                <c:pt idx="864">
                  <c:v>-0.87923433787910066</c:v>
                </c:pt>
                <c:pt idx="865">
                  <c:v>-0.88041931673677687</c:v>
                </c:pt>
                <c:pt idx="866">
                  <c:v>-0.88160107115820563</c:v>
                </c:pt>
                <c:pt idx="867">
                  <c:v>-0.88277961864375243</c:v>
                </c:pt>
                <c:pt idx="868">
                  <c:v>-0.88395497655168265</c:v>
                </c:pt>
                <c:pt idx="869">
                  <c:v>-0.88512716209973341</c:v>
                </c:pt>
                <c:pt idx="870">
                  <c:v>-0.88629619236658563</c:v>
                </c:pt>
                <c:pt idx="871">
                  <c:v>-0.88746208429337459</c:v>
                </c:pt>
                <c:pt idx="872">
                  <c:v>-0.88862485468517127</c:v>
                </c:pt>
                <c:pt idx="873">
                  <c:v>-0.88978452021240639</c:v>
                </c:pt>
                <c:pt idx="874">
                  <c:v>-0.89094109741234861</c:v>
                </c:pt>
                <c:pt idx="875">
                  <c:v>-0.89209460269048602</c:v>
                </c:pt>
                <c:pt idx="876">
                  <c:v>-0.89324505232191365</c:v>
                </c:pt>
                <c:pt idx="877">
                  <c:v>-0.8943924624527595</c:v>
                </c:pt>
                <c:pt idx="878">
                  <c:v>-0.89553684910149756</c:v>
                </c:pt>
                <c:pt idx="879">
                  <c:v>-0.89667822816030684</c:v>
                </c:pt>
                <c:pt idx="880">
                  <c:v>-0.89781661539639623</c:v>
                </c:pt>
                <c:pt idx="881">
                  <c:v>-0.89895202645331063</c:v>
                </c:pt>
                <c:pt idx="882">
                  <c:v>-0.90008447685221837</c:v>
                </c:pt>
                <c:pt idx="883">
                  <c:v>-0.90121398199318759</c:v>
                </c:pt>
                <c:pt idx="884">
                  <c:v>-0.90234055715644268</c:v>
                </c:pt>
                <c:pt idx="885">
                  <c:v>-0.90346421750360062</c:v>
                </c:pt>
                <c:pt idx="886">
                  <c:v>-0.90458497807889482</c:v>
                </c:pt>
                <c:pt idx="887">
                  <c:v>-0.90570285381039561</c:v>
                </c:pt>
                <c:pt idx="888">
                  <c:v>-0.90681785951118765</c:v>
                </c:pt>
                <c:pt idx="889">
                  <c:v>-0.90793000988055439</c:v>
                </c:pt>
                <c:pt idx="890">
                  <c:v>-0.90903931950514483</c:v>
                </c:pt>
                <c:pt idx="891">
                  <c:v>-0.91014580286011748</c:v>
                </c:pt>
                <c:pt idx="892">
                  <c:v>-0.91124947431026171</c:v>
                </c:pt>
                <c:pt idx="893">
                  <c:v>-0.91235034811114757</c:v>
                </c:pt>
                <c:pt idx="894">
                  <c:v>-0.91344843841020062</c:v>
                </c:pt>
                <c:pt idx="895">
                  <c:v>-0.91454375924780251</c:v>
                </c:pt>
                <c:pt idx="896">
                  <c:v>-0.91563632455837562</c:v>
                </c:pt>
                <c:pt idx="897">
                  <c:v>-0.9167261481714355</c:v>
                </c:pt>
                <c:pt idx="898">
                  <c:v>-0.91781324381264673</c:v>
                </c:pt>
                <c:pt idx="899">
                  <c:v>-0.91889762510486983</c:v>
                </c:pt>
                <c:pt idx="900">
                  <c:v>-0.91997930556915763</c:v>
                </c:pt>
                <c:pt idx="901">
                  <c:v>-0.92105829862580002</c:v>
                </c:pt>
                <c:pt idx="902">
                  <c:v>-0.92213461759529558</c:v>
                </c:pt>
                <c:pt idx="903">
                  <c:v>-0.92320827569935615</c:v>
                </c:pt>
                <c:pt idx="904">
                  <c:v>-0.92427928606188481</c:v>
                </c:pt>
                <c:pt idx="905">
                  <c:v>-0.92534766170990757</c:v>
                </c:pt>
                <c:pt idx="906">
                  <c:v>-0.92641341557456769</c:v>
                </c:pt>
                <c:pt idx="907">
                  <c:v>-0.92747656049202665</c:v>
                </c:pt>
                <c:pt idx="908">
                  <c:v>-0.92853710920442256</c:v>
                </c:pt>
                <c:pt idx="909">
                  <c:v>-0.92959507436075672</c:v>
                </c:pt>
                <c:pt idx="910">
                  <c:v>-0.93065046851782263</c:v>
                </c:pt>
                <c:pt idx="911">
                  <c:v>-0.9317033041410886</c:v>
                </c:pt>
                <c:pt idx="912">
                  <c:v>-0.93275359360559018</c:v>
                </c:pt>
                <c:pt idx="913">
                  <c:v>-0.93380134919678071</c:v>
                </c:pt>
                <c:pt idx="914">
                  <c:v>-0.93484658311143032</c:v>
                </c:pt>
                <c:pt idx="915">
                  <c:v>-0.93588930745844778</c:v>
                </c:pt>
                <c:pt idx="916">
                  <c:v>-0.93692953425972592</c:v>
                </c:pt>
                <c:pt idx="917">
                  <c:v>-0.93796727545098291</c:v>
                </c:pt>
                <c:pt idx="918">
                  <c:v>-0.939002542882588</c:v>
                </c:pt>
                <c:pt idx="919">
                  <c:v>-0.94003534832035551</c:v>
                </c:pt>
                <c:pt idx="920">
                  <c:v>-0.94106570344636142</c:v>
                </c:pt>
                <c:pt idx="921">
                  <c:v>-0.94209361985972984</c:v>
                </c:pt>
                <c:pt idx="922">
                  <c:v>-0.94311910907741958</c:v>
                </c:pt>
                <c:pt idx="923">
                  <c:v>-0.94414218253499904</c:v>
                </c:pt>
                <c:pt idx="924">
                  <c:v>-0.94516285158740643</c:v>
                </c:pt>
                <c:pt idx="925">
                  <c:v>-0.94618112750971162</c:v>
                </c:pt>
                <c:pt idx="926">
                  <c:v>-0.94719702149785967</c:v>
                </c:pt>
                <c:pt idx="927">
                  <c:v>-0.94821054466941179</c:v>
                </c:pt>
                <c:pt idx="928">
                  <c:v>-0.94922170806427464</c:v>
                </c:pt>
                <c:pt idx="929">
                  <c:v>-0.95023052264541963</c:v>
                </c:pt>
                <c:pt idx="930">
                  <c:v>-0.95123699929959971</c:v>
                </c:pt>
                <c:pt idx="931">
                  <c:v>-0.952241148838053</c:v>
                </c:pt>
                <c:pt idx="932">
                  <c:v>-0.95324298199719826</c:v>
                </c:pt>
                <c:pt idx="933">
                  <c:v>-0.95424250943932487</c:v>
                </c:pt>
                <c:pt idx="934">
                  <c:v>-0.95523974175327353</c:v>
                </c:pt>
                <c:pt idx="935">
                  <c:v>-0.9562346894551097</c:v>
                </c:pt>
                <c:pt idx="936">
                  <c:v>-0.95722736298878763</c:v>
                </c:pt>
                <c:pt idx="937">
                  <c:v>-0.95821777272680897</c:v>
                </c:pt>
                <c:pt idx="938">
                  <c:v>-0.95920592897087564</c:v>
                </c:pt>
                <c:pt idx="939">
                  <c:v>-0.96019184195252605</c:v>
                </c:pt>
                <c:pt idx="940">
                  <c:v>-0.96117552183377963</c:v>
                </c:pt>
                <c:pt idx="941">
                  <c:v>-0.96215697870775396</c:v>
                </c:pt>
                <c:pt idx="942">
                  <c:v>-0.96313622259930765</c:v>
                </c:pt>
                <c:pt idx="943">
                  <c:v>-0.9641132634656191</c:v>
                </c:pt>
                <c:pt idx="944">
                  <c:v>-0.96508811119682969</c:v>
                </c:pt>
                <c:pt idx="945">
                  <c:v>-0.96606077561662407</c:v>
                </c:pt>
                <c:pt idx="946">
                  <c:v>-0.967031266482834</c:v>
                </c:pt>
                <c:pt idx="947">
                  <c:v>-0.96799959348801612</c:v>
                </c:pt>
                <c:pt idx="948">
                  <c:v>-0.96896576626003161</c:v>
                </c:pt>
                <c:pt idx="949">
                  <c:v>-0.96992979436264815</c:v>
                </c:pt>
                <c:pt idx="950">
                  <c:v>-0.97089168729607456</c:v>
                </c:pt>
                <c:pt idx="951">
                  <c:v>-0.97185145449752375</c:v>
                </c:pt>
                <c:pt idx="952">
                  <c:v>-0.97280910534179388</c:v>
                </c:pt>
                <c:pt idx="953">
                  <c:v>-0.97376464914179994</c:v>
                </c:pt>
                <c:pt idx="954">
                  <c:v>-0.974718095149125</c:v>
                </c:pt>
                <c:pt idx="955">
                  <c:v>-0.97566945255454396</c:v>
                </c:pt>
                <c:pt idx="956">
                  <c:v>-0.9766187304885604</c:v>
                </c:pt>
                <c:pt idx="957">
                  <c:v>-0.97756593802194858</c:v>
                </c:pt>
                <c:pt idx="958">
                  <c:v>-0.97851108416625887</c:v>
                </c:pt>
                <c:pt idx="959">
                  <c:v>-0.97945417787433553</c:v>
                </c:pt>
                <c:pt idx="960">
                  <c:v>-0.98039522804081303</c:v>
                </c:pt>
                <c:pt idx="961">
                  <c:v>-0.98133424350263798</c:v>
                </c:pt>
                <c:pt idx="962">
                  <c:v>-0.98227123303956865</c:v>
                </c:pt>
                <c:pt idx="963">
                  <c:v>-0.98320620537463888</c:v>
                </c:pt>
                <c:pt idx="964">
                  <c:v>-0.98413916917468758</c:v>
                </c:pt>
                <c:pt idx="965">
                  <c:v>-0.98507013305079971</c:v>
                </c:pt>
                <c:pt idx="966">
                  <c:v>-0.98599910555881165</c:v>
                </c:pt>
                <c:pt idx="967">
                  <c:v>-0.98692609519977081</c:v>
                </c:pt>
                <c:pt idx="968">
                  <c:v>-0.98785111042040563</c:v>
                </c:pt>
                <c:pt idx="969">
                  <c:v>-0.98877415961358728</c:v>
                </c:pt>
                <c:pt idx="970">
                  <c:v>-0.98969525111877976</c:v>
                </c:pt>
                <c:pt idx="971">
                  <c:v>-0.99061439322249911</c:v>
                </c:pt>
                <c:pt idx="972">
                  <c:v>-0.99153159415877268</c:v>
                </c:pt>
                <c:pt idx="973">
                  <c:v>-0.99244686210955413</c:v>
                </c:pt>
                <c:pt idx="974">
                  <c:v>-0.99336020520518054</c:v>
                </c:pt>
                <c:pt idx="975">
                  <c:v>-0.99427163152480458</c:v>
                </c:pt>
                <c:pt idx="976">
                  <c:v>-0.995181149096804</c:v>
                </c:pt>
                <c:pt idx="977">
                  <c:v>-0.99608876589924589</c:v>
                </c:pt>
                <c:pt idx="978">
                  <c:v>-0.9969944898602745</c:v>
                </c:pt>
                <c:pt idx="979">
                  <c:v>-0.9978983288585197</c:v>
                </c:pt>
                <c:pt idx="980">
                  <c:v>-0.99880029072353715</c:v>
                </c:pt>
                <c:pt idx="981">
                  <c:v>-0.9997003832361997</c:v>
                </c:pt>
                <c:pt idx="982">
                  <c:v>-1.0005986141290946</c:v>
                </c:pt>
                <c:pt idx="983">
                  <c:v>-1.0014949910869464</c:v>
                </c:pt>
                <c:pt idx="984">
                  <c:v>-1.0023895217469871</c:v>
                </c:pt>
                <c:pt idx="985">
                  <c:v>-1.0032822136993218</c:v>
                </c:pt>
                <c:pt idx="986">
                  <c:v>-1.0041730744873982</c:v>
                </c:pt>
                <c:pt idx="987">
                  <c:v>-1.0050621116083081</c:v>
                </c:pt>
                <c:pt idx="988">
                  <c:v>-1.0059493325132012</c:v>
                </c:pt>
                <c:pt idx="989">
                  <c:v>-1.0068347446076558</c:v>
                </c:pt>
                <c:pt idx="990">
                  <c:v>-1.0077183552520426</c:v>
                </c:pt>
                <c:pt idx="991">
                  <c:v>-1.0086001717619224</c:v>
                </c:pt>
                <c:pt idx="992">
                  <c:v>-1.0094802014083346</c:v>
                </c:pt>
                <c:pt idx="993">
                  <c:v>-1.0103584514182615</c:v>
                </c:pt>
                <c:pt idx="994">
                  <c:v>-1.011234928974885</c:v>
                </c:pt>
                <c:pt idx="995">
                  <c:v>-1.0121096412180197</c:v>
                </c:pt>
                <c:pt idx="996">
                  <c:v>-1.0129825952444038</c:v>
                </c:pt>
                <c:pt idx="997">
                  <c:v>-1.0138537981080726</c:v>
                </c:pt>
                <c:pt idx="998">
                  <c:v>-1.0147232568207059</c:v>
                </c:pt>
                <c:pt idx="999">
                  <c:v>-1.0155909783519332</c:v>
                </c:pt>
              </c:numCache>
            </c:numRef>
          </c:yVal>
          <c:smooth val="1"/>
        </c:ser>
        <c:ser>
          <c:idx val="5"/>
          <c:order val="3"/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profile!$AZ$4:$AZ$1001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6.7583876418054578E-4</c:v>
                </c:pt>
                <c:pt idx="405">
                  <c:v>1.737871107892832E-3</c:v>
                </c:pt>
                <c:pt idx="406">
                  <c:v>2.9930002413710078E-3</c:v>
                </c:pt>
                <c:pt idx="407">
                  <c:v>4.4412261646150511E-3</c:v>
                </c:pt>
                <c:pt idx="408">
                  <c:v>6.3721940622737125E-3</c:v>
                </c:pt>
                <c:pt idx="409">
                  <c:v>8.8824523292301023E-3</c:v>
                </c:pt>
                <c:pt idx="410">
                  <c:v>1.1972000965483951E-2</c:v>
                </c:pt>
                <c:pt idx="411">
                  <c:v>1.5737388365918495E-2</c:v>
                </c:pt>
                <c:pt idx="412">
                  <c:v>2.0661356504948099E-2</c:v>
                </c:pt>
                <c:pt idx="413">
                  <c:v>2.5778421433743665E-2</c:v>
                </c:pt>
                <c:pt idx="414">
                  <c:v>3.0895486362539224E-2</c:v>
                </c:pt>
                <c:pt idx="415">
                  <c:v>3.6881486845281197E-2</c:v>
                </c:pt>
                <c:pt idx="416">
                  <c:v>4.2770938933140622E-2</c:v>
                </c:pt>
                <c:pt idx="417">
                  <c:v>5.0205165339126237E-2</c:v>
                </c:pt>
                <c:pt idx="418">
                  <c:v>5.6963552980931732E-2</c:v>
                </c:pt>
                <c:pt idx="419">
                  <c:v>6.3528843832971291E-2</c:v>
                </c:pt>
                <c:pt idx="420">
                  <c:v>7.2411296162201599E-2</c:v>
                </c:pt>
                <c:pt idx="421">
                  <c:v>8.0617909727251066E-2</c:v>
                </c:pt>
                <c:pt idx="422">
                  <c:v>8.9114168476949723E-2</c:v>
                </c:pt>
                <c:pt idx="423">
                  <c:v>9.9251749939657727E-2</c:v>
                </c:pt>
                <c:pt idx="424">
                  <c:v>0.10871349263818512</c:v>
                </c:pt>
                <c:pt idx="425">
                  <c:v>0.11943036447019069</c:v>
                </c:pt>
                <c:pt idx="426">
                  <c:v>0.13149891383055756</c:v>
                </c:pt>
                <c:pt idx="427">
                  <c:v>0.14549843108858401</c:v>
                </c:pt>
                <c:pt idx="428">
                  <c:v>0.15901520637219568</c:v>
                </c:pt>
                <c:pt idx="429">
                  <c:v>0.17175959449674191</c:v>
                </c:pt>
                <c:pt idx="430">
                  <c:v>0.18730388607289525</c:v>
                </c:pt>
                <c:pt idx="431">
                  <c:v>0.20304127443881242</c:v>
                </c:pt>
                <c:pt idx="432">
                  <c:v>0.21887521119961381</c:v>
                </c:pt>
                <c:pt idx="433">
                  <c:v>0.23683321264783991</c:v>
                </c:pt>
                <c:pt idx="434">
                  <c:v>0.25681873038860903</c:v>
                </c:pt>
                <c:pt idx="435">
                  <c:v>0.27661115133961039</c:v>
                </c:pt>
                <c:pt idx="436">
                  <c:v>0.2972725078445595</c:v>
                </c:pt>
                <c:pt idx="437">
                  <c:v>0.32198889693459209</c:v>
                </c:pt>
                <c:pt idx="438">
                  <c:v>0.34805696355298316</c:v>
                </c:pt>
                <c:pt idx="439">
                  <c:v>0.37644219164856535</c:v>
                </c:pt>
                <c:pt idx="440">
                  <c:v>0.40820661356505061</c:v>
                </c:pt>
                <c:pt idx="441">
                  <c:v>0.44132271300989873</c:v>
                </c:pt>
                <c:pt idx="442">
                  <c:v>0.47762490948588188</c:v>
                </c:pt>
                <c:pt idx="443">
                  <c:v>0.51508568670045851</c:v>
                </c:pt>
                <c:pt idx="444">
                  <c:v>0.55177407675597656</c:v>
                </c:pt>
                <c:pt idx="445">
                  <c:v>0.59000724112961556</c:v>
                </c:pt>
                <c:pt idx="446">
                  <c:v>0.63084721216510486</c:v>
                </c:pt>
                <c:pt idx="447">
                  <c:v>0.67072169925175362</c:v>
                </c:pt>
                <c:pt idx="448">
                  <c:v>0.70943760559980684</c:v>
                </c:pt>
                <c:pt idx="449">
                  <c:v>0.74631909244509265</c:v>
                </c:pt>
                <c:pt idx="450">
                  <c:v>0.7822350953415399</c:v>
                </c:pt>
                <c:pt idx="451">
                  <c:v>0.81583393676080163</c:v>
                </c:pt>
                <c:pt idx="452">
                  <c:v>0.84740526188752119</c:v>
                </c:pt>
                <c:pt idx="453">
                  <c:v>0.88071445812213367</c:v>
                </c:pt>
                <c:pt idx="454">
                  <c:v>0.91508568670045853</c:v>
                </c:pt>
                <c:pt idx="455">
                  <c:v>0.94260197924209665</c:v>
                </c:pt>
                <c:pt idx="456">
                  <c:v>0.96982862659908986</c:v>
                </c:pt>
                <c:pt idx="457">
                  <c:v>0.99589669321747565</c:v>
                </c:pt>
                <c:pt idx="458">
                  <c:v>1.0188752111996138</c:v>
                </c:pt>
                <c:pt idx="459">
                  <c:v>1.0395365677045618</c:v>
                </c:pt>
                <c:pt idx="460">
                  <c:v>1.0594255370504415</c:v>
                </c:pt>
                <c:pt idx="461">
                  <c:v>1.0790248612116824</c:v>
                </c:pt>
                <c:pt idx="462">
                  <c:v>1.1010378952449866</c:v>
                </c:pt>
                <c:pt idx="463">
                  <c:v>1.1178373159546218</c:v>
                </c:pt>
                <c:pt idx="464">
                  <c:v>1.1313540912382329</c:v>
                </c:pt>
                <c:pt idx="465">
                  <c:v>1.141684769490712</c:v>
                </c:pt>
                <c:pt idx="466">
                  <c:v>1.1482500603427555</c:v>
                </c:pt>
                <c:pt idx="467">
                  <c:v>1.1559739319333864</c:v>
                </c:pt>
                <c:pt idx="468">
                  <c:v>1.1620564808110136</c:v>
                </c:pt>
                <c:pt idx="469">
                  <c:v>1.1662080617909787</c:v>
                </c:pt>
                <c:pt idx="470">
                  <c:v>1.1682355780835219</c:v>
                </c:pt>
                <c:pt idx="471">
                  <c:v>1.1630219647598361</c:v>
                </c:pt>
                <c:pt idx="472">
                  <c:v>1.1558773835384986</c:v>
                </c:pt>
                <c:pt idx="473">
                  <c:v>1.1506637702148199</c:v>
                </c:pt>
                <c:pt idx="474">
                  <c:v>1.1452570601013827</c:v>
                </c:pt>
                <c:pt idx="475">
                  <c:v>1.139077962828875</c:v>
                </c:pt>
                <c:pt idx="476">
                  <c:v>1.132609220371716</c:v>
                </c:pt>
                <c:pt idx="477">
                  <c:v>1.1270094134685009</c:v>
                </c:pt>
                <c:pt idx="478">
                  <c:v>1.1206372194062322</c:v>
                </c:pt>
                <c:pt idx="479">
                  <c:v>1.1124306058411777</c:v>
                </c:pt>
                <c:pt idx="480">
                  <c:v>1.1046101858556601</c:v>
                </c:pt>
                <c:pt idx="481">
                  <c:v>1.0975621530292059</c:v>
                </c:pt>
                <c:pt idx="482">
                  <c:v>1.0895486362539224</c:v>
                </c:pt>
                <c:pt idx="483">
                  <c:v>1.0828867970069946</c:v>
                </c:pt>
                <c:pt idx="484">
                  <c:v>1.0762249577600758</c:v>
                </c:pt>
                <c:pt idx="485">
                  <c:v>1.0668597634564325</c:v>
                </c:pt>
                <c:pt idx="486">
                  <c:v>1.0572049239681391</c:v>
                </c:pt>
                <c:pt idx="487">
                  <c:v>1.0461984069514842</c:v>
                </c:pt>
                <c:pt idx="488">
                  <c:v>1.0354815351194737</c:v>
                </c:pt>
                <c:pt idx="489">
                  <c:v>1.0238957277335259</c:v>
                </c:pt>
                <c:pt idx="490">
                  <c:v>1.0135650494810524</c:v>
                </c:pt>
                <c:pt idx="491">
                  <c:v>1.0055515327057687</c:v>
                </c:pt>
                <c:pt idx="492">
                  <c:v>0.9969587255611877</c:v>
                </c:pt>
                <c:pt idx="493">
                  <c:v>0.98904175718078935</c:v>
                </c:pt>
                <c:pt idx="494">
                  <c:v>0.98344195027757675</c:v>
                </c:pt>
                <c:pt idx="495">
                  <c:v>0.97996620806179091</c:v>
                </c:pt>
                <c:pt idx="496">
                  <c:v>0.97774559497948799</c:v>
                </c:pt>
                <c:pt idx="497">
                  <c:v>0.9778421433743667</c:v>
                </c:pt>
                <c:pt idx="498">
                  <c:v>0.98025585324643971</c:v>
                </c:pt>
                <c:pt idx="499">
                  <c:v>0.98363504706734239</c:v>
                </c:pt>
                <c:pt idx="500">
                  <c:v>0.98884866039102104</c:v>
                </c:pt>
                <c:pt idx="501">
                  <c:v>0.99618633840212356</c:v>
                </c:pt>
                <c:pt idx="502">
                  <c:v>1.0049722423364698</c:v>
                </c:pt>
                <c:pt idx="503">
                  <c:v>1.0136615978759276</c:v>
                </c:pt>
                <c:pt idx="504">
                  <c:v>1.0229302437846908</c:v>
                </c:pt>
                <c:pt idx="505">
                  <c:v>1.0341298575911158</c:v>
                </c:pt>
                <c:pt idx="506">
                  <c:v>1.0452329230026551</c:v>
                </c:pt>
                <c:pt idx="507">
                  <c:v>1.055660149650012</c:v>
                </c:pt>
                <c:pt idx="508">
                  <c:v>1.0654115375331878</c:v>
                </c:pt>
                <c:pt idx="509">
                  <c:v>1.0749698286266001</c:v>
                </c:pt>
                <c:pt idx="510">
                  <c:v>1.0811489258991067</c:v>
                </c:pt>
                <c:pt idx="511">
                  <c:v>1.0882935071204438</c:v>
                </c:pt>
                <c:pt idx="512">
                  <c:v>1.0966932174752546</c:v>
                </c:pt>
                <c:pt idx="513">
                  <c:v>1.1044170890658995</c:v>
                </c:pt>
                <c:pt idx="514">
                  <c:v>1.1122375090514183</c:v>
                </c:pt>
                <c:pt idx="515">
                  <c:v>1.1199613806420405</c:v>
                </c:pt>
                <c:pt idx="516">
                  <c:v>1.1272990586531453</c:v>
                </c:pt>
                <c:pt idx="517">
                  <c:v>1.1333816075307748</c:v>
                </c:pt>
                <c:pt idx="518">
                  <c:v>1.1389814144339849</c:v>
                </c:pt>
                <c:pt idx="519">
                  <c:v>1.1459328988655562</c:v>
                </c:pt>
                <c:pt idx="520">
                  <c:v>1.1510499637943521</c:v>
                </c:pt>
                <c:pt idx="521">
                  <c:v>1.1560704803282698</c:v>
                </c:pt>
                <c:pt idx="522">
                  <c:v>1.1625392227854212</c:v>
                </c:pt>
                <c:pt idx="523">
                  <c:v>1.1673666425295626</c:v>
                </c:pt>
                <c:pt idx="524">
                  <c:v>1.1652425778421431</c:v>
                </c:pt>
                <c:pt idx="525">
                  <c:v>1.1607048032826452</c:v>
                </c:pt>
                <c:pt idx="526">
                  <c:v>1.1542360608254889</c:v>
                </c:pt>
                <c:pt idx="527">
                  <c:v>1.1466087376297369</c:v>
                </c:pt>
                <c:pt idx="528">
                  <c:v>1.1399468983828138</c:v>
                </c:pt>
                <c:pt idx="529">
                  <c:v>1.1299058653149878</c:v>
                </c:pt>
                <c:pt idx="530">
                  <c:v>1.1159063480569618</c:v>
                </c:pt>
                <c:pt idx="531">
                  <c:v>1.0996862177166298</c:v>
                </c:pt>
                <c:pt idx="532">
                  <c:v>1.0771904417089064</c:v>
                </c:pt>
                <c:pt idx="533">
                  <c:v>1.0572049239681389</c:v>
                </c:pt>
                <c:pt idx="534">
                  <c:v>1.0372194062273712</c:v>
                </c:pt>
                <c:pt idx="535">
                  <c:v>1.0166545981173059</c:v>
                </c:pt>
                <c:pt idx="536">
                  <c:v>0.99328988655563599</c:v>
                </c:pt>
                <c:pt idx="537">
                  <c:v>0.96780111030654425</c:v>
                </c:pt>
                <c:pt idx="538">
                  <c:v>0.93941588221095806</c:v>
                </c:pt>
                <c:pt idx="539">
                  <c:v>0.91209268645909058</c:v>
                </c:pt>
                <c:pt idx="540">
                  <c:v>0.87772145788076594</c:v>
                </c:pt>
                <c:pt idx="541">
                  <c:v>0.84508810041033067</c:v>
                </c:pt>
                <c:pt idx="542">
                  <c:v>0.81361332367849681</c:v>
                </c:pt>
                <c:pt idx="543">
                  <c:v>0.78011103065411835</c:v>
                </c:pt>
                <c:pt idx="544">
                  <c:v>0.745160511706493</c:v>
                </c:pt>
                <c:pt idx="545">
                  <c:v>0.70914796041515804</c:v>
                </c:pt>
                <c:pt idx="546">
                  <c:v>0.66975621530292062</c:v>
                </c:pt>
                <c:pt idx="547">
                  <c:v>0.63075066377021483</c:v>
                </c:pt>
                <c:pt idx="548">
                  <c:v>0.58981414433984958</c:v>
                </c:pt>
                <c:pt idx="549">
                  <c:v>0.55196717354573988</c:v>
                </c:pt>
                <c:pt idx="550">
                  <c:v>0.51566497706975623</c:v>
                </c:pt>
                <c:pt idx="551">
                  <c:v>0.47820419985517731</c:v>
                </c:pt>
                <c:pt idx="552">
                  <c:v>0.44219164856384224</c:v>
                </c:pt>
                <c:pt idx="553">
                  <c:v>0.4084962587496983</c:v>
                </c:pt>
                <c:pt idx="554">
                  <c:v>0.3766352884383285</c:v>
                </c:pt>
                <c:pt idx="555">
                  <c:v>0.34815351194786576</c:v>
                </c:pt>
                <c:pt idx="556">
                  <c:v>0.32218199372435702</c:v>
                </c:pt>
                <c:pt idx="557">
                  <c:v>0.29765870142409018</c:v>
                </c:pt>
                <c:pt idx="558">
                  <c:v>0.27651460294472757</c:v>
                </c:pt>
                <c:pt idx="559">
                  <c:v>0.2569152787834903</c:v>
                </c:pt>
                <c:pt idx="560">
                  <c:v>0.23712285783248854</c:v>
                </c:pt>
                <c:pt idx="561">
                  <c:v>0.21906830798938051</c:v>
                </c:pt>
                <c:pt idx="562">
                  <c:v>0.20313782283369536</c:v>
                </c:pt>
                <c:pt idx="563">
                  <c:v>0.18769007965242662</c:v>
                </c:pt>
                <c:pt idx="564">
                  <c:v>0.17195269128650734</c:v>
                </c:pt>
                <c:pt idx="565">
                  <c:v>0.15911175476707776</c:v>
                </c:pt>
                <c:pt idx="566">
                  <c:v>0.14559497948346672</c:v>
                </c:pt>
                <c:pt idx="567">
                  <c:v>0.13178855901520636</c:v>
                </c:pt>
                <c:pt idx="568">
                  <c:v>0.11933381607530755</c:v>
                </c:pt>
                <c:pt idx="569">
                  <c:v>0.10909968621771662</c:v>
                </c:pt>
                <c:pt idx="570">
                  <c:v>9.9541395124306778E-2</c:v>
                </c:pt>
                <c:pt idx="571">
                  <c:v>8.9307265266714925E-2</c:v>
                </c:pt>
                <c:pt idx="572">
                  <c:v>8.0521361332368521E-2</c:v>
                </c:pt>
                <c:pt idx="573">
                  <c:v>7.2507844557084228E-2</c:v>
                </c:pt>
                <c:pt idx="574">
                  <c:v>6.3818489017620134E-2</c:v>
                </c:pt>
                <c:pt idx="575">
                  <c:v>5.7156649770697551E-2</c:v>
                </c:pt>
                <c:pt idx="576">
                  <c:v>5.0301713734009171E-2</c:v>
                </c:pt>
                <c:pt idx="577">
                  <c:v>4.3060584117789034E-2</c:v>
                </c:pt>
                <c:pt idx="578">
                  <c:v>3.6881486845281197E-2</c:v>
                </c:pt>
                <c:pt idx="579">
                  <c:v>3.0992034757422154E-2</c:v>
                </c:pt>
                <c:pt idx="580">
                  <c:v>2.5874969828626783E-2</c:v>
                </c:pt>
                <c:pt idx="581">
                  <c:v>2.0757904899831033E-2</c:v>
                </c:pt>
                <c:pt idx="582">
                  <c:v>1.5833936760801352E-2</c:v>
                </c:pt>
                <c:pt idx="583">
                  <c:v>1.2068549360366901E-2</c:v>
                </c:pt>
                <c:pt idx="584">
                  <c:v>8.9790007241130048E-3</c:v>
                </c:pt>
                <c:pt idx="585">
                  <c:v>6.5652908520395913E-3</c:v>
                </c:pt>
                <c:pt idx="586">
                  <c:v>4.4412261646150529E-3</c:v>
                </c:pt>
                <c:pt idx="587">
                  <c:v>2.9930002413710078E-3</c:v>
                </c:pt>
                <c:pt idx="588">
                  <c:v>1.737871107892832E-3</c:v>
                </c:pt>
                <c:pt idx="589">
                  <c:v>6.7583876418054578E-4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6488576"/>
        <c:axId val="126490496"/>
      </c:scatterChart>
      <c:valAx>
        <c:axId val="126488576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6490496"/>
        <c:crosses val="autoZero"/>
        <c:crossBetween val="midCat"/>
        <c:majorUnit val="2000"/>
      </c:valAx>
      <c:valAx>
        <c:axId val="126490496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6488576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transfer!$A$1:$A$1000</c:f>
              <c:numCache>
                <c:formatCode>General</c:formatCode>
                <c:ptCount val="10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1.5999999999999936</c:v>
                </c:pt>
                <c:pt idx="9">
                  <c:v>1.7999999999999929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3.8000000000000007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4.6000000000000005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5.6000000000000005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6.6000000000000005</c:v>
                </c:pt>
                <c:pt idx="34">
                  <c:v>6.8000000000000025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8.2000000000000011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9.4000000000000021</c:v>
                </c:pt>
                <c:pt idx="48">
                  <c:v>9.6000000000000014</c:v>
                </c:pt>
                <c:pt idx="49">
                  <c:v>9.8000000000000025</c:v>
                </c:pt>
                <c:pt idx="50">
                  <c:v>10.000000000000002</c:v>
                </c:pt>
                <c:pt idx="51">
                  <c:v>10.200000000000001</c:v>
                </c:pt>
                <c:pt idx="52">
                  <c:v>10.400000000000002</c:v>
                </c:pt>
                <c:pt idx="53">
                  <c:v>10.600000000000001</c:v>
                </c:pt>
                <c:pt idx="54">
                  <c:v>10.8</c:v>
                </c:pt>
                <c:pt idx="55">
                  <c:v>11.000000000000002</c:v>
                </c:pt>
                <c:pt idx="56">
                  <c:v>11.200000000000001</c:v>
                </c:pt>
                <c:pt idx="57">
                  <c:v>11.400000000000002</c:v>
                </c:pt>
                <c:pt idx="58">
                  <c:v>11.600000000000001</c:v>
                </c:pt>
                <c:pt idx="59">
                  <c:v>11.8</c:v>
                </c:pt>
                <c:pt idx="60">
                  <c:v>12.000000000000002</c:v>
                </c:pt>
                <c:pt idx="61">
                  <c:v>12.200000000000001</c:v>
                </c:pt>
                <c:pt idx="62">
                  <c:v>12.400000000000002</c:v>
                </c:pt>
                <c:pt idx="63">
                  <c:v>12.600000000000001</c:v>
                </c:pt>
                <c:pt idx="64">
                  <c:v>12.799999999999986</c:v>
                </c:pt>
                <c:pt idx="65">
                  <c:v>13.000000000000002</c:v>
                </c:pt>
                <c:pt idx="66">
                  <c:v>13.200000000000001</c:v>
                </c:pt>
                <c:pt idx="67">
                  <c:v>13.400000000000002</c:v>
                </c:pt>
                <c:pt idx="68">
                  <c:v>13.600000000000001</c:v>
                </c:pt>
                <c:pt idx="69">
                  <c:v>13.799999999999986</c:v>
                </c:pt>
                <c:pt idx="70">
                  <c:v>14.000000000000002</c:v>
                </c:pt>
                <c:pt idx="71">
                  <c:v>14.200000000000001</c:v>
                </c:pt>
                <c:pt idx="72">
                  <c:v>14.400000000000002</c:v>
                </c:pt>
                <c:pt idx="73">
                  <c:v>14.600000000000001</c:v>
                </c:pt>
                <c:pt idx="74">
                  <c:v>14.799999999999979</c:v>
                </c:pt>
                <c:pt idx="75">
                  <c:v>15.000000000000002</c:v>
                </c:pt>
                <c:pt idx="76">
                  <c:v>15.200000000000001</c:v>
                </c:pt>
                <c:pt idx="77">
                  <c:v>15.400000000000002</c:v>
                </c:pt>
                <c:pt idx="78">
                  <c:v>15.600000000000001</c:v>
                </c:pt>
                <c:pt idx="79">
                  <c:v>15.799999999999976</c:v>
                </c:pt>
                <c:pt idx="80">
                  <c:v>16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17.999999999999929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18.799999999999962</c:v>
                </c:pt>
                <c:pt idx="95">
                  <c:v>18.999999999999929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19.999999999999929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20.799999999999926</c:v>
                </c:pt>
                <c:pt idx="105">
                  <c:v>20.999999999999929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21.599999999999952</c:v>
                </c:pt>
                <c:pt idx="109">
                  <c:v>21.799999999999926</c:v>
                </c:pt>
                <c:pt idx="110">
                  <c:v>21.999999999999929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22.799999999999926</c:v>
                </c:pt>
                <c:pt idx="115">
                  <c:v>22.999999999999929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23.599999999999927</c:v>
                </c:pt>
                <c:pt idx="119">
                  <c:v>23.799999999999926</c:v>
                </c:pt>
                <c:pt idx="120">
                  <c:v>23.999999999999929</c:v>
                </c:pt>
                <c:pt idx="121">
                  <c:v>24.199999999999946</c:v>
                </c:pt>
                <c:pt idx="122">
                  <c:v>24.399999999999942</c:v>
                </c:pt>
                <c:pt idx="123">
                  <c:v>24.599999999999927</c:v>
                </c:pt>
                <c:pt idx="124">
                  <c:v>24.799999999999926</c:v>
                </c:pt>
                <c:pt idx="125">
                  <c:v>24.999999999999929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25.599999999999927</c:v>
                </c:pt>
                <c:pt idx="129">
                  <c:v>25.799999999999926</c:v>
                </c:pt>
                <c:pt idx="130">
                  <c:v>25.999999999999929</c:v>
                </c:pt>
                <c:pt idx="131">
                  <c:v>26.199999999999939</c:v>
                </c:pt>
                <c:pt idx="132">
                  <c:v>26.399999999999928</c:v>
                </c:pt>
                <c:pt idx="133">
                  <c:v>26.599999999999927</c:v>
                </c:pt>
                <c:pt idx="134">
                  <c:v>26.799999999999926</c:v>
                </c:pt>
                <c:pt idx="135">
                  <c:v>26.999999999999929</c:v>
                </c:pt>
                <c:pt idx="136">
                  <c:v>27.199999999999932</c:v>
                </c:pt>
                <c:pt idx="137">
                  <c:v>27.399999999999928</c:v>
                </c:pt>
                <c:pt idx="138">
                  <c:v>27.599999999999927</c:v>
                </c:pt>
                <c:pt idx="139">
                  <c:v>27.799999999999926</c:v>
                </c:pt>
                <c:pt idx="140">
                  <c:v>27.999999999999929</c:v>
                </c:pt>
                <c:pt idx="141">
                  <c:v>28.199999999999932</c:v>
                </c:pt>
                <c:pt idx="142">
                  <c:v>28.399999999999928</c:v>
                </c:pt>
                <c:pt idx="143">
                  <c:v>28.599999999999927</c:v>
                </c:pt>
                <c:pt idx="144">
                  <c:v>28.799999999999926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29.999999999999922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31.999999999999886</c:v>
                </c:pt>
                <c:pt idx="161">
                  <c:v>32.20000000000001</c:v>
                </c:pt>
                <c:pt idx="162">
                  <c:v>32.399999999999963</c:v>
                </c:pt>
                <c:pt idx="163">
                  <c:v>32.600000000000009</c:v>
                </c:pt>
                <c:pt idx="164">
                  <c:v>32.800000000000004</c:v>
                </c:pt>
                <c:pt idx="165">
                  <c:v>33</c:v>
                </c:pt>
                <c:pt idx="166">
                  <c:v>33.20000000000001</c:v>
                </c:pt>
                <c:pt idx="167">
                  <c:v>33.399999999999963</c:v>
                </c:pt>
                <c:pt idx="168">
                  <c:v>33.600000000000009</c:v>
                </c:pt>
                <c:pt idx="169">
                  <c:v>33.800000000000004</c:v>
                </c:pt>
                <c:pt idx="170">
                  <c:v>34</c:v>
                </c:pt>
                <c:pt idx="171">
                  <c:v>34.20000000000001</c:v>
                </c:pt>
                <c:pt idx="172">
                  <c:v>34.399999999999963</c:v>
                </c:pt>
                <c:pt idx="173">
                  <c:v>34.600000000000009</c:v>
                </c:pt>
                <c:pt idx="174">
                  <c:v>34.800000000000004</c:v>
                </c:pt>
                <c:pt idx="175">
                  <c:v>35</c:v>
                </c:pt>
                <c:pt idx="176">
                  <c:v>35.20000000000001</c:v>
                </c:pt>
                <c:pt idx="177">
                  <c:v>35.399999999999963</c:v>
                </c:pt>
                <c:pt idx="178">
                  <c:v>35.600000000000009</c:v>
                </c:pt>
                <c:pt idx="179">
                  <c:v>35.800000000000004</c:v>
                </c:pt>
                <c:pt idx="180">
                  <c:v>36</c:v>
                </c:pt>
                <c:pt idx="181">
                  <c:v>36.20000000000001</c:v>
                </c:pt>
                <c:pt idx="182">
                  <c:v>36.4</c:v>
                </c:pt>
                <c:pt idx="183">
                  <c:v>36.600000000000009</c:v>
                </c:pt>
                <c:pt idx="184">
                  <c:v>36.800000000000004</c:v>
                </c:pt>
                <c:pt idx="185">
                  <c:v>37</c:v>
                </c:pt>
                <c:pt idx="186">
                  <c:v>37.20000000000001</c:v>
                </c:pt>
                <c:pt idx="187">
                  <c:v>37.4</c:v>
                </c:pt>
                <c:pt idx="188">
                  <c:v>37.600000000000009</c:v>
                </c:pt>
                <c:pt idx="189">
                  <c:v>37.800000000000004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38.800000000000004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  <c:pt idx="201">
                  <c:v>40.200000000000031</c:v>
                </c:pt>
                <c:pt idx="202">
                  <c:v>40.400000000000034</c:v>
                </c:pt>
                <c:pt idx="203">
                  <c:v>40.600000000000037</c:v>
                </c:pt>
                <c:pt idx="204">
                  <c:v>40.80000000000004</c:v>
                </c:pt>
                <c:pt idx="205">
                  <c:v>41.000000000000043</c:v>
                </c:pt>
                <c:pt idx="206">
                  <c:v>41.200000000000053</c:v>
                </c:pt>
                <c:pt idx="207">
                  <c:v>41.400000000000048</c:v>
                </c:pt>
                <c:pt idx="208">
                  <c:v>41.600000000000051</c:v>
                </c:pt>
                <c:pt idx="209">
                  <c:v>41.800000000000054</c:v>
                </c:pt>
                <c:pt idx="210">
                  <c:v>42.000000000000057</c:v>
                </c:pt>
                <c:pt idx="211">
                  <c:v>42.20000000000006</c:v>
                </c:pt>
                <c:pt idx="212">
                  <c:v>42.400000000000055</c:v>
                </c:pt>
                <c:pt idx="213">
                  <c:v>42.600000000000065</c:v>
                </c:pt>
                <c:pt idx="214">
                  <c:v>42.800000000000054</c:v>
                </c:pt>
                <c:pt idx="215">
                  <c:v>43.000000000000071</c:v>
                </c:pt>
                <c:pt idx="216">
                  <c:v>43.200000000000081</c:v>
                </c:pt>
                <c:pt idx="217">
                  <c:v>43.400000000000077</c:v>
                </c:pt>
                <c:pt idx="218">
                  <c:v>43.60000000000008</c:v>
                </c:pt>
                <c:pt idx="219">
                  <c:v>43.800000000000075</c:v>
                </c:pt>
                <c:pt idx="220">
                  <c:v>44.000000000000085</c:v>
                </c:pt>
                <c:pt idx="221">
                  <c:v>44.200000000000088</c:v>
                </c:pt>
                <c:pt idx="222">
                  <c:v>44.400000000000091</c:v>
                </c:pt>
                <c:pt idx="223">
                  <c:v>44.600000000000101</c:v>
                </c:pt>
                <c:pt idx="224">
                  <c:v>44.800000000000097</c:v>
                </c:pt>
                <c:pt idx="225">
                  <c:v>45.000000000000099</c:v>
                </c:pt>
                <c:pt idx="226">
                  <c:v>45.200000000000102</c:v>
                </c:pt>
                <c:pt idx="227">
                  <c:v>45.400000000000105</c:v>
                </c:pt>
                <c:pt idx="228">
                  <c:v>45.600000000000108</c:v>
                </c:pt>
                <c:pt idx="229">
                  <c:v>45.800000000000104</c:v>
                </c:pt>
                <c:pt idx="230">
                  <c:v>46.000000000000114</c:v>
                </c:pt>
                <c:pt idx="231">
                  <c:v>46.200000000000117</c:v>
                </c:pt>
                <c:pt idx="232">
                  <c:v>46.400000000000105</c:v>
                </c:pt>
                <c:pt idx="233">
                  <c:v>46.600000000000122</c:v>
                </c:pt>
                <c:pt idx="234">
                  <c:v>46.800000000000125</c:v>
                </c:pt>
                <c:pt idx="235">
                  <c:v>47.000000000000128</c:v>
                </c:pt>
                <c:pt idx="236">
                  <c:v>47.200000000000131</c:v>
                </c:pt>
                <c:pt idx="237">
                  <c:v>47.400000000000134</c:v>
                </c:pt>
                <c:pt idx="238">
                  <c:v>47.600000000000136</c:v>
                </c:pt>
                <c:pt idx="239">
                  <c:v>47.800000000000125</c:v>
                </c:pt>
                <c:pt idx="240">
                  <c:v>48.000000000000142</c:v>
                </c:pt>
                <c:pt idx="241">
                  <c:v>48.200000000000152</c:v>
                </c:pt>
                <c:pt idx="242">
                  <c:v>48.400000000000148</c:v>
                </c:pt>
                <c:pt idx="243">
                  <c:v>48.600000000000151</c:v>
                </c:pt>
                <c:pt idx="244">
                  <c:v>48.800000000000146</c:v>
                </c:pt>
                <c:pt idx="245">
                  <c:v>49.000000000000156</c:v>
                </c:pt>
                <c:pt idx="246">
                  <c:v>49.200000000000159</c:v>
                </c:pt>
                <c:pt idx="247">
                  <c:v>49.400000000000155</c:v>
                </c:pt>
                <c:pt idx="248">
                  <c:v>49.600000000000165</c:v>
                </c:pt>
                <c:pt idx="249">
                  <c:v>49.800000000000146</c:v>
                </c:pt>
                <c:pt idx="250">
                  <c:v>50.000000000000171</c:v>
                </c:pt>
                <c:pt idx="251">
                  <c:v>50.200000000000173</c:v>
                </c:pt>
                <c:pt idx="252">
                  <c:v>50.400000000000176</c:v>
                </c:pt>
                <c:pt idx="253">
                  <c:v>50.600000000000179</c:v>
                </c:pt>
                <c:pt idx="254">
                  <c:v>50.800000000000175</c:v>
                </c:pt>
                <c:pt idx="255">
                  <c:v>51.000000000000185</c:v>
                </c:pt>
                <c:pt idx="256">
                  <c:v>51.200000000000188</c:v>
                </c:pt>
                <c:pt idx="257">
                  <c:v>51.40000000000019</c:v>
                </c:pt>
                <c:pt idx="258">
                  <c:v>51.600000000000193</c:v>
                </c:pt>
                <c:pt idx="259">
                  <c:v>51.800000000000196</c:v>
                </c:pt>
                <c:pt idx="260">
                  <c:v>52.000000000000199</c:v>
                </c:pt>
                <c:pt idx="261">
                  <c:v>52.200000000000202</c:v>
                </c:pt>
                <c:pt idx="262">
                  <c:v>52.400000000000205</c:v>
                </c:pt>
                <c:pt idx="263">
                  <c:v>52.600000000000207</c:v>
                </c:pt>
                <c:pt idx="264">
                  <c:v>52.800000000000196</c:v>
                </c:pt>
                <c:pt idx="265">
                  <c:v>53.000000000000206</c:v>
                </c:pt>
                <c:pt idx="266">
                  <c:v>53.200000000000216</c:v>
                </c:pt>
                <c:pt idx="267">
                  <c:v>53.400000000000205</c:v>
                </c:pt>
                <c:pt idx="268">
                  <c:v>53.600000000000222</c:v>
                </c:pt>
                <c:pt idx="269">
                  <c:v>53.800000000000225</c:v>
                </c:pt>
                <c:pt idx="270">
                  <c:v>54.000000000000227</c:v>
                </c:pt>
                <c:pt idx="271">
                  <c:v>54.20000000000023</c:v>
                </c:pt>
                <c:pt idx="272">
                  <c:v>54.400000000000226</c:v>
                </c:pt>
                <c:pt idx="273">
                  <c:v>54.600000000000236</c:v>
                </c:pt>
                <c:pt idx="274">
                  <c:v>54.800000000000225</c:v>
                </c:pt>
                <c:pt idx="275">
                  <c:v>55.000000000000242</c:v>
                </c:pt>
                <c:pt idx="276">
                  <c:v>55.200000000000252</c:v>
                </c:pt>
                <c:pt idx="277">
                  <c:v>55.400000000000247</c:v>
                </c:pt>
                <c:pt idx="278">
                  <c:v>55.60000000000025</c:v>
                </c:pt>
                <c:pt idx="279">
                  <c:v>55.800000000000246</c:v>
                </c:pt>
                <c:pt idx="280">
                  <c:v>56.000000000000256</c:v>
                </c:pt>
                <c:pt idx="281">
                  <c:v>56.200000000000259</c:v>
                </c:pt>
                <c:pt idx="282">
                  <c:v>56.400000000000254</c:v>
                </c:pt>
                <c:pt idx="283">
                  <c:v>56.600000000000264</c:v>
                </c:pt>
                <c:pt idx="284">
                  <c:v>56.800000000000246</c:v>
                </c:pt>
                <c:pt idx="285">
                  <c:v>57.00000000000027</c:v>
                </c:pt>
                <c:pt idx="286">
                  <c:v>57.200000000000273</c:v>
                </c:pt>
                <c:pt idx="287">
                  <c:v>57.400000000000276</c:v>
                </c:pt>
                <c:pt idx="288">
                  <c:v>57.600000000000279</c:v>
                </c:pt>
                <c:pt idx="289">
                  <c:v>57.800000000000274</c:v>
                </c:pt>
                <c:pt idx="290">
                  <c:v>58.000000000000284</c:v>
                </c:pt>
                <c:pt idx="291">
                  <c:v>58.200000000000287</c:v>
                </c:pt>
                <c:pt idx="292">
                  <c:v>58.40000000000029</c:v>
                </c:pt>
                <c:pt idx="293">
                  <c:v>58.600000000000293</c:v>
                </c:pt>
                <c:pt idx="294">
                  <c:v>58.800000000000296</c:v>
                </c:pt>
                <c:pt idx="295">
                  <c:v>59.000000000000298</c:v>
                </c:pt>
                <c:pt idx="296">
                  <c:v>59.200000000000301</c:v>
                </c:pt>
                <c:pt idx="297">
                  <c:v>59.400000000000304</c:v>
                </c:pt>
                <c:pt idx="298">
                  <c:v>59.600000000000307</c:v>
                </c:pt>
                <c:pt idx="299">
                  <c:v>59.800000000000296</c:v>
                </c:pt>
                <c:pt idx="300">
                  <c:v>60.000000000000306</c:v>
                </c:pt>
                <c:pt idx="301">
                  <c:v>60.200000000000315</c:v>
                </c:pt>
                <c:pt idx="302">
                  <c:v>60.400000000000304</c:v>
                </c:pt>
                <c:pt idx="303">
                  <c:v>60.600000000000321</c:v>
                </c:pt>
                <c:pt idx="304">
                  <c:v>60.800000000000324</c:v>
                </c:pt>
                <c:pt idx="305">
                  <c:v>61.000000000000327</c:v>
                </c:pt>
                <c:pt idx="306">
                  <c:v>61.20000000000033</c:v>
                </c:pt>
                <c:pt idx="307">
                  <c:v>61.400000000000325</c:v>
                </c:pt>
                <c:pt idx="308">
                  <c:v>61.600000000000335</c:v>
                </c:pt>
                <c:pt idx="309">
                  <c:v>61.800000000000324</c:v>
                </c:pt>
                <c:pt idx="310">
                  <c:v>62.000000000000341</c:v>
                </c:pt>
                <c:pt idx="311">
                  <c:v>62.200000000000351</c:v>
                </c:pt>
                <c:pt idx="312">
                  <c:v>62.400000000000347</c:v>
                </c:pt>
                <c:pt idx="313">
                  <c:v>62.60000000000035</c:v>
                </c:pt>
                <c:pt idx="314">
                  <c:v>62.800000000000345</c:v>
                </c:pt>
                <c:pt idx="315">
                  <c:v>63.000000000000355</c:v>
                </c:pt>
                <c:pt idx="316">
                  <c:v>63.200000000000358</c:v>
                </c:pt>
                <c:pt idx="317">
                  <c:v>63.400000000000354</c:v>
                </c:pt>
                <c:pt idx="318">
                  <c:v>63.600000000000364</c:v>
                </c:pt>
                <c:pt idx="319">
                  <c:v>63.800000000000345</c:v>
                </c:pt>
                <c:pt idx="320">
                  <c:v>64.000000000000369</c:v>
                </c:pt>
                <c:pt idx="321">
                  <c:v>64.200000000000372</c:v>
                </c:pt>
                <c:pt idx="322">
                  <c:v>64.400000000000375</c:v>
                </c:pt>
                <c:pt idx="323">
                  <c:v>64.600000000000378</c:v>
                </c:pt>
                <c:pt idx="324">
                  <c:v>64.800000000000381</c:v>
                </c:pt>
                <c:pt idx="325">
                  <c:v>65.000000000000384</c:v>
                </c:pt>
                <c:pt idx="326">
                  <c:v>65.200000000000387</c:v>
                </c:pt>
                <c:pt idx="327">
                  <c:v>65.400000000000404</c:v>
                </c:pt>
                <c:pt idx="328">
                  <c:v>65.600000000000378</c:v>
                </c:pt>
                <c:pt idx="329">
                  <c:v>65.800000000000381</c:v>
                </c:pt>
                <c:pt idx="330">
                  <c:v>66.000000000000398</c:v>
                </c:pt>
                <c:pt idx="331">
                  <c:v>66.200000000000401</c:v>
                </c:pt>
                <c:pt idx="332">
                  <c:v>66.400000000000404</c:v>
                </c:pt>
                <c:pt idx="333">
                  <c:v>66.600000000000378</c:v>
                </c:pt>
                <c:pt idx="334">
                  <c:v>66.800000000000409</c:v>
                </c:pt>
                <c:pt idx="335">
                  <c:v>67.000000000000412</c:v>
                </c:pt>
                <c:pt idx="336">
                  <c:v>67.200000000000415</c:v>
                </c:pt>
                <c:pt idx="337">
                  <c:v>67.400000000000432</c:v>
                </c:pt>
                <c:pt idx="338">
                  <c:v>67.600000000000378</c:v>
                </c:pt>
                <c:pt idx="339">
                  <c:v>67.800000000000409</c:v>
                </c:pt>
                <c:pt idx="340">
                  <c:v>68.000000000000412</c:v>
                </c:pt>
                <c:pt idx="341">
                  <c:v>68.200000000000429</c:v>
                </c:pt>
                <c:pt idx="342">
                  <c:v>68.400000000000432</c:v>
                </c:pt>
                <c:pt idx="343">
                  <c:v>68.600000000000378</c:v>
                </c:pt>
                <c:pt idx="344">
                  <c:v>68.800000000000438</c:v>
                </c:pt>
                <c:pt idx="345">
                  <c:v>69.000000000000441</c:v>
                </c:pt>
                <c:pt idx="346">
                  <c:v>69.200000000000443</c:v>
                </c:pt>
                <c:pt idx="347">
                  <c:v>69.400000000000446</c:v>
                </c:pt>
                <c:pt idx="348">
                  <c:v>69.600000000000449</c:v>
                </c:pt>
                <c:pt idx="349">
                  <c:v>69.800000000000452</c:v>
                </c:pt>
                <c:pt idx="350">
                  <c:v>70.000000000000455</c:v>
                </c:pt>
                <c:pt idx="351">
                  <c:v>70.200000000000472</c:v>
                </c:pt>
                <c:pt idx="352">
                  <c:v>70.40000000000046</c:v>
                </c:pt>
                <c:pt idx="353">
                  <c:v>70.600000000000449</c:v>
                </c:pt>
                <c:pt idx="354">
                  <c:v>70.800000000000452</c:v>
                </c:pt>
                <c:pt idx="355">
                  <c:v>71.000000000000469</c:v>
                </c:pt>
                <c:pt idx="356">
                  <c:v>71.200000000000472</c:v>
                </c:pt>
                <c:pt idx="357">
                  <c:v>71.400000000000475</c:v>
                </c:pt>
                <c:pt idx="358">
                  <c:v>71.600000000000449</c:v>
                </c:pt>
                <c:pt idx="359">
                  <c:v>71.80000000000048</c:v>
                </c:pt>
                <c:pt idx="360">
                  <c:v>72.000000000000483</c:v>
                </c:pt>
                <c:pt idx="361">
                  <c:v>72.200000000000486</c:v>
                </c:pt>
                <c:pt idx="362">
                  <c:v>72.400000000000503</c:v>
                </c:pt>
                <c:pt idx="363">
                  <c:v>72.600000000000449</c:v>
                </c:pt>
                <c:pt idx="364">
                  <c:v>72.80000000000048</c:v>
                </c:pt>
                <c:pt idx="365">
                  <c:v>73.000000000000483</c:v>
                </c:pt>
                <c:pt idx="366">
                  <c:v>73.2000000000005</c:v>
                </c:pt>
                <c:pt idx="367">
                  <c:v>73.400000000000503</c:v>
                </c:pt>
                <c:pt idx="368">
                  <c:v>73.600000000000449</c:v>
                </c:pt>
                <c:pt idx="369">
                  <c:v>73.800000000000509</c:v>
                </c:pt>
                <c:pt idx="370">
                  <c:v>74.000000000000512</c:v>
                </c:pt>
                <c:pt idx="371">
                  <c:v>74.200000000000514</c:v>
                </c:pt>
                <c:pt idx="372">
                  <c:v>74.400000000000517</c:v>
                </c:pt>
                <c:pt idx="373">
                  <c:v>74.600000000000449</c:v>
                </c:pt>
                <c:pt idx="374">
                  <c:v>74.800000000000509</c:v>
                </c:pt>
                <c:pt idx="375">
                  <c:v>75.000000000000512</c:v>
                </c:pt>
                <c:pt idx="376">
                  <c:v>75.200000000000529</c:v>
                </c:pt>
                <c:pt idx="377">
                  <c:v>75.400000000000531</c:v>
                </c:pt>
                <c:pt idx="378">
                  <c:v>75.600000000000449</c:v>
                </c:pt>
                <c:pt idx="379">
                  <c:v>75.800000000000509</c:v>
                </c:pt>
                <c:pt idx="380">
                  <c:v>76.00000000000054</c:v>
                </c:pt>
                <c:pt idx="381">
                  <c:v>76.200000000000543</c:v>
                </c:pt>
                <c:pt idx="382">
                  <c:v>76.400000000000546</c:v>
                </c:pt>
                <c:pt idx="383">
                  <c:v>76.600000000000549</c:v>
                </c:pt>
                <c:pt idx="384">
                  <c:v>76.800000000000551</c:v>
                </c:pt>
                <c:pt idx="385">
                  <c:v>77.000000000000554</c:v>
                </c:pt>
                <c:pt idx="386">
                  <c:v>77.200000000000557</c:v>
                </c:pt>
                <c:pt idx="387">
                  <c:v>77.40000000000056</c:v>
                </c:pt>
                <c:pt idx="388">
                  <c:v>77.600000000000549</c:v>
                </c:pt>
                <c:pt idx="389">
                  <c:v>77.800000000000551</c:v>
                </c:pt>
                <c:pt idx="390">
                  <c:v>78.000000000000568</c:v>
                </c:pt>
                <c:pt idx="391">
                  <c:v>78.200000000000571</c:v>
                </c:pt>
                <c:pt idx="392">
                  <c:v>78.400000000000574</c:v>
                </c:pt>
                <c:pt idx="393">
                  <c:v>78.600000000000549</c:v>
                </c:pt>
                <c:pt idx="394">
                  <c:v>78.80000000000058</c:v>
                </c:pt>
                <c:pt idx="395">
                  <c:v>79.000000000000583</c:v>
                </c:pt>
                <c:pt idx="396">
                  <c:v>79.200000000000585</c:v>
                </c:pt>
                <c:pt idx="397">
                  <c:v>79.400000000000603</c:v>
                </c:pt>
                <c:pt idx="398">
                  <c:v>79.600000000000549</c:v>
                </c:pt>
                <c:pt idx="399">
                  <c:v>79.80000000000058</c:v>
                </c:pt>
                <c:pt idx="400">
                  <c:v>80.000000000000583</c:v>
                </c:pt>
                <c:pt idx="401">
                  <c:v>80.2000000000006</c:v>
                </c:pt>
                <c:pt idx="402">
                  <c:v>80.400000000000603</c:v>
                </c:pt>
                <c:pt idx="403">
                  <c:v>80.600000000000549</c:v>
                </c:pt>
                <c:pt idx="404">
                  <c:v>80.800000000000608</c:v>
                </c:pt>
                <c:pt idx="405">
                  <c:v>81.000000000000611</c:v>
                </c:pt>
                <c:pt idx="406">
                  <c:v>81.200000000000614</c:v>
                </c:pt>
                <c:pt idx="407">
                  <c:v>81.400000000000617</c:v>
                </c:pt>
                <c:pt idx="408">
                  <c:v>81.600000000000549</c:v>
                </c:pt>
                <c:pt idx="409">
                  <c:v>81.800000000000608</c:v>
                </c:pt>
                <c:pt idx="410">
                  <c:v>82.000000000000611</c:v>
                </c:pt>
                <c:pt idx="411">
                  <c:v>82.200000000000628</c:v>
                </c:pt>
                <c:pt idx="412">
                  <c:v>82.400000000000631</c:v>
                </c:pt>
                <c:pt idx="413">
                  <c:v>82.600000000000549</c:v>
                </c:pt>
                <c:pt idx="414">
                  <c:v>82.800000000000608</c:v>
                </c:pt>
                <c:pt idx="415">
                  <c:v>83.000000000000639</c:v>
                </c:pt>
                <c:pt idx="416">
                  <c:v>83.200000000000642</c:v>
                </c:pt>
                <c:pt idx="417">
                  <c:v>83.400000000000645</c:v>
                </c:pt>
                <c:pt idx="418">
                  <c:v>83.600000000000648</c:v>
                </c:pt>
                <c:pt idx="419">
                  <c:v>83.800000000000651</c:v>
                </c:pt>
                <c:pt idx="420">
                  <c:v>84.000000000000654</c:v>
                </c:pt>
                <c:pt idx="421">
                  <c:v>84.200000000000657</c:v>
                </c:pt>
                <c:pt idx="422">
                  <c:v>84.400000000000674</c:v>
                </c:pt>
                <c:pt idx="423">
                  <c:v>84.600000000000648</c:v>
                </c:pt>
                <c:pt idx="424">
                  <c:v>84.800000000000651</c:v>
                </c:pt>
                <c:pt idx="425">
                  <c:v>85.000000000000668</c:v>
                </c:pt>
                <c:pt idx="426">
                  <c:v>85.200000000000671</c:v>
                </c:pt>
                <c:pt idx="427">
                  <c:v>85.400000000000674</c:v>
                </c:pt>
                <c:pt idx="428">
                  <c:v>85.600000000000648</c:v>
                </c:pt>
                <c:pt idx="429">
                  <c:v>85.800000000000679</c:v>
                </c:pt>
                <c:pt idx="430">
                  <c:v>86.000000000000682</c:v>
                </c:pt>
                <c:pt idx="431">
                  <c:v>86.200000000000685</c:v>
                </c:pt>
                <c:pt idx="432">
                  <c:v>86.400000000000702</c:v>
                </c:pt>
                <c:pt idx="433">
                  <c:v>86.600000000000648</c:v>
                </c:pt>
                <c:pt idx="434">
                  <c:v>86.800000000000679</c:v>
                </c:pt>
                <c:pt idx="435">
                  <c:v>87.000000000000682</c:v>
                </c:pt>
                <c:pt idx="436">
                  <c:v>87.200000000000699</c:v>
                </c:pt>
                <c:pt idx="437">
                  <c:v>87.400000000000702</c:v>
                </c:pt>
                <c:pt idx="438">
                  <c:v>87.600000000000648</c:v>
                </c:pt>
                <c:pt idx="439">
                  <c:v>87.800000000000708</c:v>
                </c:pt>
                <c:pt idx="440">
                  <c:v>88.000000000000711</c:v>
                </c:pt>
                <c:pt idx="441">
                  <c:v>88.200000000000713</c:v>
                </c:pt>
                <c:pt idx="442">
                  <c:v>88.400000000000716</c:v>
                </c:pt>
                <c:pt idx="443">
                  <c:v>88.600000000000719</c:v>
                </c:pt>
                <c:pt idx="444">
                  <c:v>88.800000000000708</c:v>
                </c:pt>
                <c:pt idx="445">
                  <c:v>89.000000000000711</c:v>
                </c:pt>
                <c:pt idx="446">
                  <c:v>89.200000000000728</c:v>
                </c:pt>
                <c:pt idx="447">
                  <c:v>89.40000000000073</c:v>
                </c:pt>
                <c:pt idx="448">
                  <c:v>89.600000000000719</c:v>
                </c:pt>
                <c:pt idx="449">
                  <c:v>89.800000000000708</c:v>
                </c:pt>
                <c:pt idx="450">
                  <c:v>90.000000000000739</c:v>
                </c:pt>
                <c:pt idx="451">
                  <c:v>90.200000000000742</c:v>
                </c:pt>
                <c:pt idx="452">
                  <c:v>90.400000000000745</c:v>
                </c:pt>
                <c:pt idx="453">
                  <c:v>90.600000000000719</c:v>
                </c:pt>
                <c:pt idx="454">
                  <c:v>90.80000000000075</c:v>
                </c:pt>
                <c:pt idx="455">
                  <c:v>91.000000000000753</c:v>
                </c:pt>
                <c:pt idx="456">
                  <c:v>91.200000000000756</c:v>
                </c:pt>
                <c:pt idx="457">
                  <c:v>91.400000000000773</c:v>
                </c:pt>
                <c:pt idx="458">
                  <c:v>91.600000000000719</c:v>
                </c:pt>
                <c:pt idx="459">
                  <c:v>91.80000000000075</c:v>
                </c:pt>
                <c:pt idx="460">
                  <c:v>92.000000000000753</c:v>
                </c:pt>
                <c:pt idx="461">
                  <c:v>92.20000000000077</c:v>
                </c:pt>
                <c:pt idx="462">
                  <c:v>92.400000000000773</c:v>
                </c:pt>
                <c:pt idx="463">
                  <c:v>92.600000000000719</c:v>
                </c:pt>
                <c:pt idx="464">
                  <c:v>92.800000000000779</c:v>
                </c:pt>
                <c:pt idx="465">
                  <c:v>93.000000000000782</c:v>
                </c:pt>
                <c:pt idx="466">
                  <c:v>93.200000000000784</c:v>
                </c:pt>
                <c:pt idx="467">
                  <c:v>93.400000000000787</c:v>
                </c:pt>
                <c:pt idx="468">
                  <c:v>93.600000000000719</c:v>
                </c:pt>
                <c:pt idx="469">
                  <c:v>93.800000000000779</c:v>
                </c:pt>
                <c:pt idx="470">
                  <c:v>94.000000000000782</c:v>
                </c:pt>
                <c:pt idx="471">
                  <c:v>94.200000000000799</c:v>
                </c:pt>
                <c:pt idx="472">
                  <c:v>94.400000000000801</c:v>
                </c:pt>
                <c:pt idx="473">
                  <c:v>94.600000000000719</c:v>
                </c:pt>
                <c:pt idx="474">
                  <c:v>94.800000000000779</c:v>
                </c:pt>
                <c:pt idx="475">
                  <c:v>95.00000000000081</c:v>
                </c:pt>
                <c:pt idx="476">
                  <c:v>95.200000000000813</c:v>
                </c:pt>
                <c:pt idx="477">
                  <c:v>95.400000000000816</c:v>
                </c:pt>
                <c:pt idx="478">
                  <c:v>95.600000000000819</c:v>
                </c:pt>
                <c:pt idx="479">
                  <c:v>95.800000000000779</c:v>
                </c:pt>
                <c:pt idx="480">
                  <c:v>96.00000000000081</c:v>
                </c:pt>
                <c:pt idx="481">
                  <c:v>96.200000000000813</c:v>
                </c:pt>
                <c:pt idx="482">
                  <c:v>96.40000000000083</c:v>
                </c:pt>
                <c:pt idx="483">
                  <c:v>96.600000000000819</c:v>
                </c:pt>
                <c:pt idx="484">
                  <c:v>96.800000000000779</c:v>
                </c:pt>
                <c:pt idx="485">
                  <c:v>97.000000000000838</c:v>
                </c:pt>
                <c:pt idx="486">
                  <c:v>97.200000000000841</c:v>
                </c:pt>
                <c:pt idx="487">
                  <c:v>97.400000000000844</c:v>
                </c:pt>
                <c:pt idx="488">
                  <c:v>97.600000000000819</c:v>
                </c:pt>
                <c:pt idx="489">
                  <c:v>97.80000000000085</c:v>
                </c:pt>
                <c:pt idx="490">
                  <c:v>98.000000000000853</c:v>
                </c:pt>
                <c:pt idx="491">
                  <c:v>98.200000000000855</c:v>
                </c:pt>
                <c:pt idx="492">
                  <c:v>98.400000000000873</c:v>
                </c:pt>
                <c:pt idx="493">
                  <c:v>98.600000000000819</c:v>
                </c:pt>
                <c:pt idx="494">
                  <c:v>98.80000000000085</c:v>
                </c:pt>
                <c:pt idx="495">
                  <c:v>99.000000000000853</c:v>
                </c:pt>
                <c:pt idx="496">
                  <c:v>99.20000000000087</c:v>
                </c:pt>
                <c:pt idx="497">
                  <c:v>99.400000000000873</c:v>
                </c:pt>
                <c:pt idx="498">
                  <c:v>99.600000000000819</c:v>
                </c:pt>
                <c:pt idx="499">
                  <c:v>99.800000000000878</c:v>
                </c:pt>
                <c:pt idx="500">
                  <c:v>100.00000000000088</c:v>
                </c:pt>
                <c:pt idx="501">
                  <c:v>100.20000000000088</c:v>
                </c:pt>
                <c:pt idx="502">
                  <c:v>100.40000000000089</c:v>
                </c:pt>
                <c:pt idx="503">
                  <c:v>100.60000000000088</c:v>
                </c:pt>
                <c:pt idx="504">
                  <c:v>100.80000000000088</c:v>
                </c:pt>
                <c:pt idx="505">
                  <c:v>101.0000000000009</c:v>
                </c:pt>
                <c:pt idx="506">
                  <c:v>101.2000000000009</c:v>
                </c:pt>
                <c:pt idx="507">
                  <c:v>101.4000000000009</c:v>
                </c:pt>
                <c:pt idx="508">
                  <c:v>101.60000000000088</c:v>
                </c:pt>
                <c:pt idx="509">
                  <c:v>101.80000000000091</c:v>
                </c:pt>
                <c:pt idx="510">
                  <c:v>102.00000000000091</c:v>
                </c:pt>
                <c:pt idx="511">
                  <c:v>102.20000000000091</c:v>
                </c:pt>
                <c:pt idx="512">
                  <c:v>102.40000000000092</c:v>
                </c:pt>
                <c:pt idx="513">
                  <c:v>102.60000000000088</c:v>
                </c:pt>
                <c:pt idx="514">
                  <c:v>102.80000000000091</c:v>
                </c:pt>
                <c:pt idx="515">
                  <c:v>103.00000000000091</c:v>
                </c:pt>
                <c:pt idx="516">
                  <c:v>103.20000000000093</c:v>
                </c:pt>
                <c:pt idx="517">
                  <c:v>103.40000000000093</c:v>
                </c:pt>
                <c:pt idx="518">
                  <c:v>103.60000000000088</c:v>
                </c:pt>
                <c:pt idx="519">
                  <c:v>103.80000000000094</c:v>
                </c:pt>
                <c:pt idx="520">
                  <c:v>104.00000000000094</c:v>
                </c:pt>
                <c:pt idx="521">
                  <c:v>104.20000000000094</c:v>
                </c:pt>
                <c:pt idx="522">
                  <c:v>104.40000000000094</c:v>
                </c:pt>
                <c:pt idx="523">
                  <c:v>104.60000000000095</c:v>
                </c:pt>
                <c:pt idx="524">
                  <c:v>104.80000000000095</c:v>
                </c:pt>
                <c:pt idx="525">
                  <c:v>105.00000000000095</c:v>
                </c:pt>
                <c:pt idx="526">
                  <c:v>105.20000000000095</c:v>
                </c:pt>
                <c:pt idx="527">
                  <c:v>105.40000000000096</c:v>
                </c:pt>
                <c:pt idx="528">
                  <c:v>105.60000000000095</c:v>
                </c:pt>
                <c:pt idx="529">
                  <c:v>105.80000000000095</c:v>
                </c:pt>
                <c:pt idx="530">
                  <c:v>106.00000000000097</c:v>
                </c:pt>
                <c:pt idx="531">
                  <c:v>106.20000000000097</c:v>
                </c:pt>
                <c:pt idx="532">
                  <c:v>106.40000000000097</c:v>
                </c:pt>
                <c:pt idx="533">
                  <c:v>106.60000000000095</c:v>
                </c:pt>
                <c:pt idx="534">
                  <c:v>106.80000000000098</c:v>
                </c:pt>
                <c:pt idx="535">
                  <c:v>107.00000000000098</c:v>
                </c:pt>
                <c:pt idx="536">
                  <c:v>107.20000000000098</c:v>
                </c:pt>
                <c:pt idx="537">
                  <c:v>107.40000000000099</c:v>
                </c:pt>
                <c:pt idx="538">
                  <c:v>107.60000000000095</c:v>
                </c:pt>
                <c:pt idx="539">
                  <c:v>107.80000000000098</c:v>
                </c:pt>
                <c:pt idx="540">
                  <c:v>108.00000000000098</c:v>
                </c:pt>
                <c:pt idx="541">
                  <c:v>108.200000000001</c:v>
                </c:pt>
                <c:pt idx="542">
                  <c:v>108.400000000001</c:v>
                </c:pt>
                <c:pt idx="543">
                  <c:v>108.60000000000095</c:v>
                </c:pt>
                <c:pt idx="544">
                  <c:v>108.80000000000101</c:v>
                </c:pt>
                <c:pt idx="545">
                  <c:v>109.00000000000101</c:v>
                </c:pt>
                <c:pt idx="546">
                  <c:v>109.20000000000101</c:v>
                </c:pt>
                <c:pt idx="547">
                  <c:v>109.40000000000101</c:v>
                </c:pt>
                <c:pt idx="548">
                  <c:v>109.60000000000095</c:v>
                </c:pt>
                <c:pt idx="549">
                  <c:v>109.80000000000101</c:v>
                </c:pt>
                <c:pt idx="550">
                  <c:v>110.00000000000101</c:v>
                </c:pt>
                <c:pt idx="551">
                  <c:v>110.20000000000103</c:v>
                </c:pt>
                <c:pt idx="552">
                  <c:v>110.40000000000103</c:v>
                </c:pt>
                <c:pt idx="553">
                  <c:v>110.60000000000095</c:v>
                </c:pt>
                <c:pt idx="554">
                  <c:v>110.80000000000101</c:v>
                </c:pt>
                <c:pt idx="555">
                  <c:v>111.00000000000104</c:v>
                </c:pt>
                <c:pt idx="556">
                  <c:v>111.20000000000104</c:v>
                </c:pt>
                <c:pt idx="557">
                  <c:v>111.40000000000104</c:v>
                </c:pt>
                <c:pt idx="558">
                  <c:v>111.60000000000105</c:v>
                </c:pt>
                <c:pt idx="559">
                  <c:v>111.80000000000105</c:v>
                </c:pt>
                <c:pt idx="560">
                  <c:v>112.00000000000105</c:v>
                </c:pt>
                <c:pt idx="561">
                  <c:v>112.20000000000105</c:v>
                </c:pt>
                <c:pt idx="562">
                  <c:v>112.40000000000106</c:v>
                </c:pt>
                <c:pt idx="563">
                  <c:v>112.60000000000105</c:v>
                </c:pt>
                <c:pt idx="564">
                  <c:v>112.80000000000105</c:v>
                </c:pt>
                <c:pt idx="565">
                  <c:v>113.00000000000107</c:v>
                </c:pt>
                <c:pt idx="566">
                  <c:v>113.20000000000107</c:v>
                </c:pt>
                <c:pt idx="567">
                  <c:v>113.40000000000107</c:v>
                </c:pt>
                <c:pt idx="568">
                  <c:v>113.60000000000105</c:v>
                </c:pt>
                <c:pt idx="569">
                  <c:v>113.80000000000108</c:v>
                </c:pt>
                <c:pt idx="570">
                  <c:v>114.00000000000108</c:v>
                </c:pt>
                <c:pt idx="571">
                  <c:v>114.20000000000108</c:v>
                </c:pt>
                <c:pt idx="572">
                  <c:v>114.40000000000109</c:v>
                </c:pt>
                <c:pt idx="573">
                  <c:v>114.60000000000105</c:v>
                </c:pt>
                <c:pt idx="574">
                  <c:v>114.80000000000108</c:v>
                </c:pt>
                <c:pt idx="575">
                  <c:v>115.00000000000108</c:v>
                </c:pt>
                <c:pt idx="576">
                  <c:v>115.2000000000011</c:v>
                </c:pt>
                <c:pt idx="577">
                  <c:v>115.4000000000011</c:v>
                </c:pt>
                <c:pt idx="578">
                  <c:v>115.60000000000105</c:v>
                </c:pt>
                <c:pt idx="579">
                  <c:v>115.80000000000111</c:v>
                </c:pt>
                <c:pt idx="580">
                  <c:v>116.00000000000111</c:v>
                </c:pt>
                <c:pt idx="581">
                  <c:v>116.20000000000111</c:v>
                </c:pt>
                <c:pt idx="582">
                  <c:v>116.40000000000111</c:v>
                </c:pt>
                <c:pt idx="583">
                  <c:v>116.60000000000105</c:v>
                </c:pt>
                <c:pt idx="584">
                  <c:v>116.80000000000111</c:v>
                </c:pt>
                <c:pt idx="585">
                  <c:v>117.00000000000111</c:v>
                </c:pt>
                <c:pt idx="586">
                  <c:v>117.20000000000113</c:v>
                </c:pt>
                <c:pt idx="587">
                  <c:v>117.40000000000113</c:v>
                </c:pt>
                <c:pt idx="588">
                  <c:v>117.60000000000105</c:v>
                </c:pt>
                <c:pt idx="589">
                  <c:v>117.80000000000111</c:v>
                </c:pt>
                <c:pt idx="590">
                  <c:v>118.00000000000114</c:v>
                </c:pt>
                <c:pt idx="591">
                  <c:v>118.20000000000114</c:v>
                </c:pt>
                <c:pt idx="592">
                  <c:v>118.40000000000114</c:v>
                </c:pt>
                <c:pt idx="593">
                  <c:v>118.60000000000115</c:v>
                </c:pt>
                <c:pt idx="594">
                  <c:v>118.80000000000115</c:v>
                </c:pt>
                <c:pt idx="595">
                  <c:v>119.00000000000115</c:v>
                </c:pt>
                <c:pt idx="596">
                  <c:v>119.20000000000115</c:v>
                </c:pt>
                <c:pt idx="597">
                  <c:v>119.40000000000116</c:v>
                </c:pt>
                <c:pt idx="598">
                  <c:v>119.60000000000115</c:v>
                </c:pt>
                <c:pt idx="599">
                  <c:v>119.80000000000115</c:v>
                </c:pt>
                <c:pt idx="600">
                  <c:v>120.00000000000117</c:v>
                </c:pt>
                <c:pt idx="601">
                  <c:v>120.20000000000117</c:v>
                </c:pt>
                <c:pt idx="602">
                  <c:v>120.40000000000117</c:v>
                </c:pt>
                <c:pt idx="603">
                  <c:v>120.60000000000115</c:v>
                </c:pt>
                <c:pt idx="604">
                  <c:v>120.80000000000118</c:v>
                </c:pt>
                <c:pt idx="605">
                  <c:v>121.00000000000118</c:v>
                </c:pt>
                <c:pt idx="606">
                  <c:v>121.20000000000118</c:v>
                </c:pt>
                <c:pt idx="607">
                  <c:v>121.40000000000119</c:v>
                </c:pt>
                <c:pt idx="608">
                  <c:v>121.60000000000115</c:v>
                </c:pt>
                <c:pt idx="609">
                  <c:v>121.80000000000118</c:v>
                </c:pt>
                <c:pt idx="610">
                  <c:v>122.00000000000118</c:v>
                </c:pt>
                <c:pt idx="611">
                  <c:v>122.2000000000012</c:v>
                </c:pt>
                <c:pt idx="612">
                  <c:v>122.4000000000012</c:v>
                </c:pt>
                <c:pt idx="613">
                  <c:v>122.60000000000115</c:v>
                </c:pt>
                <c:pt idx="614">
                  <c:v>122.80000000000121</c:v>
                </c:pt>
                <c:pt idx="615">
                  <c:v>123.00000000000121</c:v>
                </c:pt>
                <c:pt idx="616">
                  <c:v>123.20000000000121</c:v>
                </c:pt>
                <c:pt idx="617">
                  <c:v>123.40000000000121</c:v>
                </c:pt>
                <c:pt idx="618">
                  <c:v>123.60000000000115</c:v>
                </c:pt>
                <c:pt idx="619">
                  <c:v>123.80000000000121</c:v>
                </c:pt>
                <c:pt idx="620">
                  <c:v>124.00000000000121</c:v>
                </c:pt>
                <c:pt idx="621">
                  <c:v>124.20000000000121</c:v>
                </c:pt>
                <c:pt idx="622">
                  <c:v>124.40000000000123</c:v>
                </c:pt>
                <c:pt idx="623">
                  <c:v>124.60000000000115</c:v>
                </c:pt>
                <c:pt idx="624">
                  <c:v>124.80000000000121</c:v>
                </c:pt>
                <c:pt idx="625">
                  <c:v>125.00000000000124</c:v>
                </c:pt>
                <c:pt idx="626">
                  <c:v>125.20000000000124</c:v>
                </c:pt>
                <c:pt idx="627">
                  <c:v>125.40000000000124</c:v>
                </c:pt>
                <c:pt idx="628">
                  <c:v>125.60000000000115</c:v>
                </c:pt>
                <c:pt idx="629">
                  <c:v>125.80000000000125</c:v>
                </c:pt>
                <c:pt idx="630">
                  <c:v>126.00000000000125</c:v>
                </c:pt>
                <c:pt idx="631">
                  <c:v>126.20000000000125</c:v>
                </c:pt>
                <c:pt idx="632">
                  <c:v>126.40000000000126</c:v>
                </c:pt>
                <c:pt idx="633">
                  <c:v>126.60000000000115</c:v>
                </c:pt>
                <c:pt idx="634">
                  <c:v>126.80000000000125</c:v>
                </c:pt>
                <c:pt idx="635">
                  <c:v>127.00000000000125</c:v>
                </c:pt>
                <c:pt idx="636">
                  <c:v>127.20000000000127</c:v>
                </c:pt>
                <c:pt idx="637">
                  <c:v>127.40000000000127</c:v>
                </c:pt>
                <c:pt idx="638">
                  <c:v>127.60000000000115</c:v>
                </c:pt>
                <c:pt idx="639">
                  <c:v>127.80000000000128</c:v>
                </c:pt>
                <c:pt idx="640">
                  <c:v>128.00000000000128</c:v>
                </c:pt>
                <c:pt idx="641">
                  <c:v>128.20000000000118</c:v>
                </c:pt>
                <c:pt idx="642">
                  <c:v>128.40000000000126</c:v>
                </c:pt>
                <c:pt idx="643">
                  <c:v>128.60000000000122</c:v>
                </c:pt>
                <c:pt idx="644">
                  <c:v>128.80000000000123</c:v>
                </c:pt>
                <c:pt idx="645">
                  <c:v>129.00000000000122</c:v>
                </c:pt>
                <c:pt idx="646">
                  <c:v>129.20000000000118</c:v>
                </c:pt>
                <c:pt idx="647">
                  <c:v>129.4000000000012</c:v>
                </c:pt>
                <c:pt idx="648">
                  <c:v>129.60000000000119</c:v>
                </c:pt>
                <c:pt idx="649">
                  <c:v>129.80000000000121</c:v>
                </c:pt>
                <c:pt idx="650">
                  <c:v>130.00000000000117</c:v>
                </c:pt>
                <c:pt idx="651">
                  <c:v>130.20000000000115</c:v>
                </c:pt>
                <c:pt idx="652">
                  <c:v>130.40000000000114</c:v>
                </c:pt>
                <c:pt idx="653">
                  <c:v>130.60000000000113</c:v>
                </c:pt>
                <c:pt idx="654">
                  <c:v>130.80000000000121</c:v>
                </c:pt>
                <c:pt idx="655">
                  <c:v>131.00000000000111</c:v>
                </c:pt>
                <c:pt idx="656">
                  <c:v>131.2000000000011</c:v>
                </c:pt>
                <c:pt idx="657">
                  <c:v>131.40000000000109</c:v>
                </c:pt>
                <c:pt idx="658">
                  <c:v>131.60000000000105</c:v>
                </c:pt>
                <c:pt idx="659">
                  <c:v>131.80000000000106</c:v>
                </c:pt>
                <c:pt idx="660">
                  <c:v>132.00000000000105</c:v>
                </c:pt>
                <c:pt idx="661">
                  <c:v>132.20000000000098</c:v>
                </c:pt>
                <c:pt idx="662">
                  <c:v>132.40000000000103</c:v>
                </c:pt>
                <c:pt idx="663">
                  <c:v>132.60000000000102</c:v>
                </c:pt>
                <c:pt idx="664">
                  <c:v>132.80000000000101</c:v>
                </c:pt>
                <c:pt idx="665">
                  <c:v>133.00000000000099</c:v>
                </c:pt>
                <c:pt idx="666">
                  <c:v>133.20000000000098</c:v>
                </c:pt>
                <c:pt idx="667">
                  <c:v>133.40000000000097</c:v>
                </c:pt>
                <c:pt idx="668">
                  <c:v>133.60000000000096</c:v>
                </c:pt>
                <c:pt idx="669">
                  <c:v>133.80000000000101</c:v>
                </c:pt>
                <c:pt idx="670">
                  <c:v>134.00000000000094</c:v>
                </c:pt>
                <c:pt idx="671">
                  <c:v>134.20000000000093</c:v>
                </c:pt>
                <c:pt idx="672">
                  <c:v>134.40000000000094</c:v>
                </c:pt>
                <c:pt idx="673">
                  <c:v>134.6000000000009</c:v>
                </c:pt>
                <c:pt idx="674">
                  <c:v>134.80000000000089</c:v>
                </c:pt>
                <c:pt idx="675">
                  <c:v>135.00000000000088</c:v>
                </c:pt>
                <c:pt idx="676">
                  <c:v>135.20000000000078</c:v>
                </c:pt>
                <c:pt idx="677">
                  <c:v>135.40000000000086</c:v>
                </c:pt>
                <c:pt idx="678">
                  <c:v>135.60000000000085</c:v>
                </c:pt>
                <c:pt idx="679">
                  <c:v>135.80000000000084</c:v>
                </c:pt>
                <c:pt idx="680">
                  <c:v>136.00000000000082</c:v>
                </c:pt>
                <c:pt idx="681">
                  <c:v>136.20000000000078</c:v>
                </c:pt>
                <c:pt idx="682">
                  <c:v>136.4000000000008</c:v>
                </c:pt>
                <c:pt idx="683">
                  <c:v>136.60000000000079</c:v>
                </c:pt>
                <c:pt idx="684">
                  <c:v>136.80000000000081</c:v>
                </c:pt>
                <c:pt idx="685">
                  <c:v>137.00000000000077</c:v>
                </c:pt>
                <c:pt idx="686">
                  <c:v>137.20000000000076</c:v>
                </c:pt>
                <c:pt idx="687">
                  <c:v>137.40000000000074</c:v>
                </c:pt>
                <c:pt idx="688">
                  <c:v>137.60000000000073</c:v>
                </c:pt>
                <c:pt idx="689">
                  <c:v>137.80000000000081</c:v>
                </c:pt>
                <c:pt idx="690">
                  <c:v>138.00000000000071</c:v>
                </c:pt>
                <c:pt idx="691">
                  <c:v>138.2000000000007</c:v>
                </c:pt>
                <c:pt idx="692">
                  <c:v>138.40000000000069</c:v>
                </c:pt>
                <c:pt idx="693">
                  <c:v>138.60000000000068</c:v>
                </c:pt>
                <c:pt idx="694">
                  <c:v>138.80000000000067</c:v>
                </c:pt>
                <c:pt idx="695">
                  <c:v>139.00000000000065</c:v>
                </c:pt>
                <c:pt idx="696">
                  <c:v>139.20000000000059</c:v>
                </c:pt>
                <c:pt idx="697">
                  <c:v>139.40000000000063</c:v>
                </c:pt>
                <c:pt idx="698">
                  <c:v>139.60000000000062</c:v>
                </c:pt>
                <c:pt idx="699">
                  <c:v>139.80000000000061</c:v>
                </c:pt>
                <c:pt idx="700">
                  <c:v>140.0000000000006</c:v>
                </c:pt>
                <c:pt idx="701">
                  <c:v>140.20000000000059</c:v>
                </c:pt>
                <c:pt idx="702">
                  <c:v>140.40000000000057</c:v>
                </c:pt>
                <c:pt idx="703">
                  <c:v>140.60000000000056</c:v>
                </c:pt>
                <c:pt idx="704">
                  <c:v>140.80000000000061</c:v>
                </c:pt>
                <c:pt idx="705">
                  <c:v>141.00000000000054</c:v>
                </c:pt>
                <c:pt idx="706">
                  <c:v>141.20000000000053</c:v>
                </c:pt>
                <c:pt idx="707">
                  <c:v>141.40000000000057</c:v>
                </c:pt>
                <c:pt idx="708">
                  <c:v>141.60000000000051</c:v>
                </c:pt>
                <c:pt idx="709">
                  <c:v>141.80000000000049</c:v>
                </c:pt>
                <c:pt idx="710">
                  <c:v>142.00000000000048</c:v>
                </c:pt>
                <c:pt idx="711">
                  <c:v>142.20000000000039</c:v>
                </c:pt>
                <c:pt idx="712">
                  <c:v>142.40000000000046</c:v>
                </c:pt>
                <c:pt idx="713">
                  <c:v>142.60000000000045</c:v>
                </c:pt>
                <c:pt idx="714">
                  <c:v>142.80000000000044</c:v>
                </c:pt>
                <c:pt idx="715">
                  <c:v>143.00000000000043</c:v>
                </c:pt>
                <c:pt idx="716">
                  <c:v>143.20000000000039</c:v>
                </c:pt>
                <c:pt idx="717">
                  <c:v>143.4000000000004</c:v>
                </c:pt>
                <c:pt idx="718">
                  <c:v>143.60000000000039</c:v>
                </c:pt>
                <c:pt idx="719">
                  <c:v>143.80000000000041</c:v>
                </c:pt>
                <c:pt idx="720">
                  <c:v>144.00000000000037</c:v>
                </c:pt>
                <c:pt idx="721">
                  <c:v>144.20000000000036</c:v>
                </c:pt>
                <c:pt idx="722">
                  <c:v>144.4000000000004</c:v>
                </c:pt>
                <c:pt idx="723">
                  <c:v>144.60000000000034</c:v>
                </c:pt>
                <c:pt idx="724">
                  <c:v>144.80000000000041</c:v>
                </c:pt>
                <c:pt idx="725">
                  <c:v>145.00000000000031</c:v>
                </c:pt>
                <c:pt idx="726">
                  <c:v>145.2000000000003</c:v>
                </c:pt>
                <c:pt idx="727">
                  <c:v>145.40000000000029</c:v>
                </c:pt>
                <c:pt idx="728">
                  <c:v>145.60000000000028</c:v>
                </c:pt>
                <c:pt idx="729">
                  <c:v>145.80000000000027</c:v>
                </c:pt>
                <c:pt idx="730">
                  <c:v>146.00000000000026</c:v>
                </c:pt>
                <c:pt idx="731">
                  <c:v>146.20000000000022</c:v>
                </c:pt>
                <c:pt idx="732">
                  <c:v>146.40000000000023</c:v>
                </c:pt>
                <c:pt idx="733">
                  <c:v>146.60000000000022</c:v>
                </c:pt>
                <c:pt idx="734">
                  <c:v>146.80000000000021</c:v>
                </c:pt>
                <c:pt idx="735">
                  <c:v>147.0000000000002</c:v>
                </c:pt>
                <c:pt idx="736">
                  <c:v>147.20000000000019</c:v>
                </c:pt>
                <c:pt idx="737">
                  <c:v>147.4000000000002</c:v>
                </c:pt>
                <c:pt idx="738">
                  <c:v>147.60000000000016</c:v>
                </c:pt>
                <c:pt idx="739">
                  <c:v>147.80000000000021</c:v>
                </c:pt>
                <c:pt idx="740">
                  <c:v>148.00000000000014</c:v>
                </c:pt>
                <c:pt idx="741">
                  <c:v>148.20000000000013</c:v>
                </c:pt>
                <c:pt idx="742">
                  <c:v>148.4000000000002</c:v>
                </c:pt>
                <c:pt idx="743">
                  <c:v>148.60000000000011</c:v>
                </c:pt>
                <c:pt idx="744">
                  <c:v>148.80000000000021</c:v>
                </c:pt>
                <c:pt idx="745">
                  <c:v>149.00000000000009</c:v>
                </c:pt>
                <c:pt idx="746">
                  <c:v>149.20000000000005</c:v>
                </c:pt>
                <c:pt idx="747">
                  <c:v>149.40000000000006</c:v>
                </c:pt>
                <c:pt idx="748">
                  <c:v>149.60000000000005</c:v>
                </c:pt>
                <c:pt idx="749">
                  <c:v>149.80000000000004</c:v>
                </c:pt>
                <c:pt idx="750">
                  <c:v>150.00000000000003</c:v>
                </c:pt>
                <c:pt idx="751">
                  <c:v>150.20000000000002</c:v>
                </c:pt>
                <c:pt idx="752">
                  <c:v>150.4</c:v>
                </c:pt>
                <c:pt idx="753">
                  <c:v>150.6</c:v>
                </c:pt>
                <c:pt idx="754">
                  <c:v>150.79999999999998</c:v>
                </c:pt>
                <c:pt idx="755">
                  <c:v>150.99999999999997</c:v>
                </c:pt>
                <c:pt idx="756">
                  <c:v>151.19999999999996</c:v>
                </c:pt>
                <c:pt idx="757">
                  <c:v>151.4</c:v>
                </c:pt>
                <c:pt idx="758">
                  <c:v>151.59999999999994</c:v>
                </c:pt>
                <c:pt idx="759">
                  <c:v>151.79999999999993</c:v>
                </c:pt>
                <c:pt idx="760">
                  <c:v>151.99999999999991</c:v>
                </c:pt>
                <c:pt idx="761">
                  <c:v>152.1999999999999</c:v>
                </c:pt>
                <c:pt idx="762">
                  <c:v>152.39999999999989</c:v>
                </c:pt>
                <c:pt idx="763">
                  <c:v>152.59999999999988</c:v>
                </c:pt>
                <c:pt idx="764">
                  <c:v>152.79999999999978</c:v>
                </c:pt>
                <c:pt idx="765">
                  <c:v>152.99999999999986</c:v>
                </c:pt>
                <c:pt idx="766">
                  <c:v>153.19999999999985</c:v>
                </c:pt>
                <c:pt idx="767">
                  <c:v>153.39999999999984</c:v>
                </c:pt>
                <c:pt idx="768">
                  <c:v>153.59999999999982</c:v>
                </c:pt>
                <c:pt idx="769">
                  <c:v>153.79999999999978</c:v>
                </c:pt>
                <c:pt idx="770">
                  <c:v>153.9999999999998</c:v>
                </c:pt>
                <c:pt idx="771">
                  <c:v>154.19999999999979</c:v>
                </c:pt>
                <c:pt idx="772">
                  <c:v>154.39999999999981</c:v>
                </c:pt>
                <c:pt idx="773">
                  <c:v>154.59999999999977</c:v>
                </c:pt>
                <c:pt idx="774">
                  <c:v>154.79999999999976</c:v>
                </c:pt>
                <c:pt idx="775">
                  <c:v>154.99999999999974</c:v>
                </c:pt>
                <c:pt idx="776">
                  <c:v>155.19999999999973</c:v>
                </c:pt>
                <c:pt idx="777">
                  <c:v>155.39999999999981</c:v>
                </c:pt>
                <c:pt idx="778">
                  <c:v>155.59999999999971</c:v>
                </c:pt>
                <c:pt idx="779">
                  <c:v>155.7999999999997</c:v>
                </c:pt>
                <c:pt idx="780">
                  <c:v>155.99999999999969</c:v>
                </c:pt>
                <c:pt idx="781">
                  <c:v>156.19999999999968</c:v>
                </c:pt>
                <c:pt idx="782">
                  <c:v>156.39999999999966</c:v>
                </c:pt>
                <c:pt idx="783">
                  <c:v>156.59999999999965</c:v>
                </c:pt>
                <c:pt idx="784">
                  <c:v>156.79999999999959</c:v>
                </c:pt>
                <c:pt idx="785">
                  <c:v>156.99999999999963</c:v>
                </c:pt>
                <c:pt idx="786">
                  <c:v>157.19999999999962</c:v>
                </c:pt>
                <c:pt idx="787">
                  <c:v>157.39999999999961</c:v>
                </c:pt>
                <c:pt idx="788">
                  <c:v>157.5999999999996</c:v>
                </c:pt>
                <c:pt idx="789">
                  <c:v>157.79999999999959</c:v>
                </c:pt>
                <c:pt idx="790">
                  <c:v>157.99999999999957</c:v>
                </c:pt>
                <c:pt idx="791">
                  <c:v>158.19999999999956</c:v>
                </c:pt>
                <c:pt idx="792">
                  <c:v>158.39999999999961</c:v>
                </c:pt>
                <c:pt idx="793">
                  <c:v>158.59999999999954</c:v>
                </c:pt>
                <c:pt idx="794">
                  <c:v>158.79999999999953</c:v>
                </c:pt>
                <c:pt idx="795">
                  <c:v>158.99999999999957</c:v>
                </c:pt>
                <c:pt idx="796">
                  <c:v>159.19999999999951</c:v>
                </c:pt>
                <c:pt idx="797">
                  <c:v>159.39999999999949</c:v>
                </c:pt>
                <c:pt idx="798">
                  <c:v>159.59999999999948</c:v>
                </c:pt>
                <c:pt idx="799">
                  <c:v>159.79999999999939</c:v>
                </c:pt>
                <c:pt idx="800">
                  <c:v>159.99999999999946</c:v>
                </c:pt>
                <c:pt idx="801">
                  <c:v>160.19999999999945</c:v>
                </c:pt>
                <c:pt idx="802">
                  <c:v>160.39999999999944</c:v>
                </c:pt>
                <c:pt idx="803">
                  <c:v>160.59999999999943</c:v>
                </c:pt>
                <c:pt idx="804">
                  <c:v>160.79999999999939</c:v>
                </c:pt>
                <c:pt idx="805">
                  <c:v>160.9999999999994</c:v>
                </c:pt>
                <c:pt idx="806">
                  <c:v>161.19999999999939</c:v>
                </c:pt>
                <c:pt idx="807">
                  <c:v>161.39999999999941</c:v>
                </c:pt>
                <c:pt idx="808">
                  <c:v>161.59999999999937</c:v>
                </c:pt>
                <c:pt idx="809">
                  <c:v>161.79999999999936</c:v>
                </c:pt>
                <c:pt idx="810">
                  <c:v>161.99999999999937</c:v>
                </c:pt>
                <c:pt idx="811">
                  <c:v>162.19999999999933</c:v>
                </c:pt>
                <c:pt idx="812">
                  <c:v>162.39999999999941</c:v>
                </c:pt>
                <c:pt idx="813">
                  <c:v>162.59999999999931</c:v>
                </c:pt>
                <c:pt idx="814">
                  <c:v>162.7999999999993</c:v>
                </c:pt>
                <c:pt idx="815">
                  <c:v>162.99999999999929</c:v>
                </c:pt>
                <c:pt idx="816">
                  <c:v>163.19999999999928</c:v>
                </c:pt>
                <c:pt idx="817">
                  <c:v>163.39999999999927</c:v>
                </c:pt>
                <c:pt idx="818">
                  <c:v>163.59999999999926</c:v>
                </c:pt>
                <c:pt idx="819">
                  <c:v>163.79999999999922</c:v>
                </c:pt>
                <c:pt idx="820">
                  <c:v>163.99999999999923</c:v>
                </c:pt>
                <c:pt idx="821">
                  <c:v>164.19999999999922</c:v>
                </c:pt>
                <c:pt idx="822">
                  <c:v>164.39999999999921</c:v>
                </c:pt>
                <c:pt idx="823">
                  <c:v>164.5999999999992</c:v>
                </c:pt>
                <c:pt idx="824">
                  <c:v>164.79999999999919</c:v>
                </c:pt>
                <c:pt idx="825">
                  <c:v>164.9999999999992</c:v>
                </c:pt>
                <c:pt idx="826">
                  <c:v>165.19999999999916</c:v>
                </c:pt>
                <c:pt idx="827">
                  <c:v>165.39999999999921</c:v>
                </c:pt>
                <c:pt idx="828">
                  <c:v>165.59999999999914</c:v>
                </c:pt>
                <c:pt idx="829">
                  <c:v>165.79999999999913</c:v>
                </c:pt>
                <c:pt idx="830">
                  <c:v>165.9999999999992</c:v>
                </c:pt>
                <c:pt idx="831">
                  <c:v>166.19999999999911</c:v>
                </c:pt>
                <c:pt idx="832">
                  <c:v>166.39999999999921</c:v>
                </c:pt>
                <c:pt idx="833">
                  <c:v>166.59999999999908</c:v>
                </c:pt>
                <c:pt idx="834">
                  <c:v>166.79999999999905</c:v>
                </c:pt>
                <c:pt idx="835">
                  <c:v>166.99999999999906</c:v>
                </c:pt>
                <c:pt idx="836">
                  <c:v>167.19999999999905</c:v>
                </c:pt>
                <c:pt idx="837">
                  <c:v>167.39999999999904</c:v>
                </c:pt>
                <c:pt idx="838">
                  <c:v>167.59999999999903</c:v>
                </c:pt>
                <c:pt idx="839">
                  <c:v>167.79999999999902</c:v>
                </c:pt>
                <c:pt idx="840">
                  <c:v>167.99999999999901</c:v>
                </c:pt>
                <c:pt idx="841">
                  <c:v>168.19999999999837</c:v>
                </c:pt>
                <c:pt idx="842">
                  <c:v>168.39999999999898</c:v>
                </c:pt>
                <c:pt idx="843">
                  <c:v>168.59999999999872</c:v>
                </c:pt>
                <c:pt idx="844">
                  <c:v>168.79999999999831</c:v>
                </c:pt>
                <c:pt idx="845">
                  <c:v>168.99999999999895</c:v>
                </c:pt>
                <c:pt idx="846">
                  <c:v>169.19999999999831</c:v>
                </c:pt>
                <c:pt idx="847">
                  <c:v>169.39999999999893</c:v>
                </c:pt>
                <c:pt idx="848">
                  <c:v>169.59999999999872</c:v>
                </c:pt>
                <c:pt idx="849">
                  <c:v>169.79999999999825</c:v>
                </c:pt>
                <c:pt idx="850">
                  <c:v>169.99999999999878</c:v>
                </c:pt>
                <c:pt idx="851">
                  <c:v>170.19999999999825</c:v>
                </c:pt>
                <c:pt idx="852">
                  <c:v>170.39999999999878</c:v>
                </c:pt>
                <c:pt idx="853">
                  <c:v>170.59999999999872</c:v>
                </c:pt>
                <c:pt idx="854">
                  <c:v>170.79999999999822</c:v>
                </c:pt>
                <c:pt idx="855">
                  <c:v>170.99999999999878</c:v>
                </c:pt>
                <c:pt idx="856">
                  <c:v>171.1999999999982</c:v>
                </c:pt>
                <c:pt idx="857">
                  <c:v>171.39999999999878</c:v>
                </c:pt>
                <c:pt idx="858">
                  <c:v>171.59999999999872</c:v>
                </c:pt>
                <c:pt idx="859">
                  <c:v>171.79999999999816</c:v>
                </c:pt>
                <c:pt idx="860">
                  <c:v>171.99999999999878</c:v>
                </c:pt>
                <c:pt idx="861">
                  <c:v>172.19999999999814</c:v>
                </c:pt>
                <c:pt idx="862">
                  <c:v>172.39999999999876</c:v>
                </c:pt>
                <c:pt idx="863">
                  <c:v>172.59999999999872</c:v>
                </c:pt>
                <c:pt idx="864">
                  <c:v>172.79999999999811</c:v>
                </c:pt>
                <c:pt idx="865">
                  <c:v>172.99999999999872</c:v>
                </c:pt>
                <c:pt idx="866">
                  <c:v>173.19999999999808</c:v>
                </c:pt>
                <c:pt idx="867">
                  <c:v>173.3999999999987</c:v>
                </c:pt>
                <c:pt idx="868">
                  <c:v>173.59999999999852</c:v>
                </c:pt>
                <c:pt idx="869">
                  <c:v>173.79999999999805</c:v>
                </c:pt>
                <c:pt idx="870">
                  <c:v>173.99999999999858</c:v>
                </c:pt>
                <c:pt idx="871">
                  <c:v>174.19999999999803</c:v>
                </c:pt>
                <c:pt idx="872">
                  <c:v>174.39999999999858</c:v>
                </c:pt>
                <c:pt idx="873">
                  <c:v>174.59999999999852</c:v>
                </c:pt>
                <c:pt idx="874">
                  <c:v>174.79999999999799</c:v>
                </c:pt>
                <c:pt idx="875">
                  <c:v>174.99999999999858</c:v>
                </c:pt>
                <c:pt idx="876">
                  <c:v>175.19999999999797</c:v>
                </c:pt>
                <c:pt idx="877">
                  <c:v>175.39999999999858</c:v>
                </c:pt>
                <c:pt idx="878">
                  <c:v>175.59999999999852</c:v>
                </c:pt>
                <c:pt idx="879">
                  <c:v>175.79999999999794</c:v>
                </c:pt>
                <c:pt idx="880">
                  <c:v>175.99999999999855</c:v>
                </c:pt>
                <c:pt idx="881">
                  <c:v>176.19999999999791</c:v>
                </c:pt>
                <c:pt idx="882">
                  <c:v>176.39999999999853</c:v>
                </c:pt>
                <c:pt idx="883">
                  <c:v>176.59999999999852</c:v>
                </c:pt>
                <c:pt idx="884">
                  <c:v>176.79999999999788</c:v>
                </c:pt>
                <c:pt idx="885">
                  <c:v>176.99999999999838</c:v>
                </c:pt>
                <c:pt idx="886">
                  <c:v>177.19999999999786</c:v>
                </c:pt>
                <c:pt idx="887">
                  <c:v>177.39999999999839</c:v>
                </c:pt>
                <c:pt idx="888">
                  <c:v>177.59999999999835</c:v>
                </c:pt>
                <c:pt idx="889">
                  <c:v>177.79999999999782</c:v>
                </c:pt>
                <c:pt idx="890">
                  <c:v>177.99999999999838</c:v>
                </c:pt>
                <c:pt idx="891">
                  <c:v>178.1999999999978</c:v>
                </c:pt>
                <c:pt idx="892">
                  <c:v>178.39999999999839</c:v>
                </c:pt>
                <c:pt idx="893">
                  <c:v>178.59999999999835</c:v>
                </c:pt>
                <c:pt idx="894">
                  <c:v>178.79999999999777</c:v>
                </c:pt>
                <c:pt idx="895">
                  <c:v>178.99999999999838</c:v>
                </c:pt>
                <c:pt idx="896">
                  <c:v>179.19999999999774</c:v>
                </c:pt>
                <c:pt idx="897">
                  <c:v>179.39999999999836</c:v>
                </c:pt>
                <c:pt idx="898">
                  <c:v>179.59999999999835</c:v>
                </c:pt>
                <c:pt idx="899">
                  <c:v>179.79999999999771</c:v>
                </c:pt>
                <c:pt idx="900">
                  <c:v>179.99999999999832</c:v>
                </c:pt>
                <c:pt idx="901">
                  <c:v>180.19999999999769</c:v>
                </c:pt>
                <c:pt idx="902">
                  <c:v>180.3999999999983</c:v>
                </c:pt>
                <c:pt idx="903">
                  <c:v>180.59999999999818</c:v>
                </c:pt>
                <c:pt idx="904">
                  <c:v>180.79999999999765</c:v>
                </c:pt>
                <c:pt idx="905">
                  <c:v>180.99999999999818</c:v>
                </c:pt>
                <c:pt idx="906">
                  <c:v>181.19999999999763</c:v>
                </c:pt>
                <c:pt idx="907">
                  <c:v>181.39999999999822</c:v>
                </c:pt>
                <c:pt idx="908">
                  <c:v>181.59999999999818</c:v>
                </c:pt>
                <c:pt idx="909">
                  <c:v>181.7999999999976</c:v>
                </c:pt>
                <c:pt idx="910">
                  <c:v>181.99999999999818</c:v>
                </c:pt>
                <c:pt idx="911">
                  <c:v>182.19999999999757</c:v>
                </c:pt>
                <c:pt idx="912">
                  <c:v>182.39999999999819</c:v>
                </c:pt>
                <c:pt idx="913">
                  <c:v>182.59999999999818</c:v>
                </c:pt>
                <c:pt idx="914">
                  <c:v>182.79999999999754</c:v>
                </c:pt>
                <c:pt idx="915">
                  <c:v>182.99999999999815</c:v>
                </c:pt>
                <c:pt idx="916">
                  <c:v>183.19999999999752</c:v>
                </c:pt>
                <c:pt idx="917">
                  <c:v>183.39999999999813</c:v>
                </c:pt>
                <c:pt idx="918">
                  <c:v>183.59999999999812</c:v>
                </c:pt>
                <c:pt idx="919">
                  <c:v>183.79999999999748</c:v>
                </c:pt>
                <c:pt idx="920">
                  <c:v>183.9999999999981</c:v>
                </c:pt>
                <c:pt idx="921">
                  <c:v>184.19999999999752</c:v>
                </c:pt>
                <c:pt idx="922">
                  <c:v>184.39999999999802</c:v>
                </c:pt>
                <c:pt idx="923">
                  <c:v>184.59999999999798</c:v>
                </c:pt>
                <c:pt idx="924">
                  <c:v>184.79999999999742</c:v>
                </c:pt>
                <c:pt idx="925">
                  <c:v>184.99999999999798</c:v>
                </c:pt>
                <c:pt idx="926">
                  <c:v>185.19999999999752</c:v>
                </c:pt>
                <c:pt idx="927">
                  <c:v>185.39999999999802</c:v>
                </c:pt>
                <c:pt idx="928">
                  <c:v>185.59999999999798</c:v>
                </c:pt>
                <c:pt idx="929">
                  <c:v>185.79999999999737</c:v>
                </c:pt>
                <c:pt idx="930">
                  <c:v>185.99999999999798</c:v>
                </c:pt>
                <c:pt idx="931">
                  <c:v>186.19999999999752</c:v>
                </c:pt>
                <c:pt idx="932">
                  <c:v>186.39999999999796</c:v>
                </c:pt>
                <c:pt idx="933">
                  <c:v>186.59999999999795</c:v>
                </c:pt>
                <c:pt idx="934">
                  <c:v>186.79999999999731</c:v>
                </c:pt>
                <c:pt idx="935">
                  <c:v>186.99999999999793</c:v>
                </c:pt>
                <c:pt idx="936">
                  <c:v>187.19999999999752</c:v>
                </c:pt>
                <c:pt idx="937">
                  <c:v>187.3999999999979</c:v>
                </c:pt>
                <c:pt idx="938">
                  <c:v>187.59999999999778</c:v>
                </c:pt>
                <c:pt idx="939">
                  <c:v>187.79999999999725</c:v>
                </c:pt>
                <c:pt idx="940">
                  <c:v>187.99999999999778</c:v>
                </c:pt>
                <c:pt idx="941">
                  <c:v>188.19999999999752</c:v>
                </c:pt>
                <c:pt idx="942">
                  <c:v>188.39999999999785</c:v>
                </c:pt>
                <c:pt idx="943">
                  <c:v>188.59999999999778</c:v>
                </c:pt>
                <c:pt idx="944">
                  <c:v>188.7999999999972</c:v>
                </c:pt>
                <c:pt idx="945">
                  <c:v>188.99999999999778</c:v>
                </c:pt>
                <c:pt idx="946">
                  <c:v>189.19999999999752</c:v>
                </c:pt>
                <c:pt idx="947">
                  <c:v>189.39999999999779</c:v>
                </c:pt>
                <c:pt idx="948">
                  <c:v>189.59999999999778</c:v>
                </c:pt>
                <c:pt idx="949">
                  <c:v>189.79999999999714</c:v>
                </c:pt>
                <c:pt idx="950">
                  <c:v>189.99999999999775</c:v>
                </c:pt>
                <c:pt idx="951">
                  <c:v>190.19999999999752</c:v>
                </c:pt>
                <c:pt idx="952">
                  <c:v>190.39999999999773</c:v>
                </c:pt>
                <c:pt idx="953">
                  <c:v>190.59999999999772</c:v>
                </c:pt>
                <c:pt idx="954">
                  <c:v>190.79999999999708</c:v>
                </c:pt>
                <c:pt idx="955">
                  <c:v>190.9999999999977</c:v>
                </c:pt>
                <c:pt idx="956">
                  <c:v>191.19999999999752</c:v>
                </c:pt>
                <c:pt idx="957">
                  <c:v>191.39999999999768</c:v>
                </c:pt>
                <c:pt idx="958">
                  <c:v>191.59999999999758</c:v>
                </c:pt>
                <c:pt idx="959">
                  <c:v>191.79999999999703</c:v>
                </c:pt>
                <c:pt idx="960">
                  <c:v>191.99999999999758</c:v>
                </c:pt>
                <c:pt idx="961">
                  <c:v>192.19999999999752</c:v>
                </c:pt>
                <c:pt idx="962">
                  <c:v>192.39999999999762</c:v>
                </c:pt>
                <c:pt idx="963">
                  <c:v>192.59999999999758</c:v>
                </c:pt>
                <c:pt idx="964">
                  <c:v>192.79999999999697</c:v>
                </c:pt>
                <c:pt idx="965">
                  <c:v>192.99999999999758</c:v>
                </c:pt>
                <c:pt idx="966">
                  <c:v>193.19999999999752</c:v>
                </c:pt>
                <c:pt idx="967">
                  <c:v>193.39999999999756</c:v>
                </c:pt>
                <c:pt idx="968">
                  <c:v>193.59999999999755</c:v>
                </c:pt>
                <c:pt idx="969">
                  <c:v>193.79999999999691</c:v>
                </c:pt>
                <c:pt idx="970">
                  <c:v>193.99999999999753</c:v>
                </c:pt>
                <c:pt idx="971">
                  <c:v>194.19999999999752</c:v>
                </c:pt>
                <c:pt idx="972">
                  <c:v>194.3999999999975</c:v>
                </c:pt>
                <c:pt idx="973">
                  <c:v>194.59999999999738</c:v>
                </c:pt>
                <c:pt idx="974">
                  <c:v>194.79999999999686</c:v>
                </c:pt>
                <c:pt idx="975">
                  <c:v>194.99999999999739</c:v>
                </c:pt>
                <c:pt idx="976">
                  <c:v>195.19999999999735</c:v>
                </c:pt>
                <c:pt idx="977">
                  <c:v>195.39999999999745</c:v>
                </c:pt>
                <c:pt idx="978">
                  <c:v>195.59999999999738</c:v>
                </c:pt>
                <c:pt idx="979">
                  <c:v>195.7999999999968</c:v>
                </c:pt>
                <c:pt idx="980">
                  <c:v>195.99999999999739</c:v>
                </c:pt>
                <c:pt idx="981">
                  <c:v>196.19999999999735</c:v>
                </c:pt>
                <c:pt idx="982">
                  <c:v>196.39999999999739</c:v>
                </c:pt>
                <c:pt idx="983">
                  <c:v>196.59999999999738</c:v>
                </c:pt>
                <c:pt idx="984">
                  <c:v>196.79999999999674</c:v>
                </c:pt>
                <c:pt idx="985">
                  <c:v>196.99999999999736</c:v>
                </c:pt>
                <c:pt idx="986">
                  <c:v>197.19999999999735</c:v>
                </c:pt>
                <c:pt idx="987">
                  <c:v>197.39999999999733</c:v>
                </c:pt>
                <c:pt idx="988">
                  <c:v>197.59999999999732</c:v>
                </c:pt>
                <c:pt idx="989">
                  <c:v>197.79999999999669</c:v>
                </c:pt>
                <c:pt idx="990">
                  <c:v>197.9999999999973</c:v>
                </c:pt>
                <c:pt idx="991">
                  <c:v>198.19999999999715</c:v>
                </c:pt>
                <c:pt idx="992">
                  <c:v>198.39999999999728</c:v>
                </c:pt>
                <c:pt idx="993">
                  <c:v>198.59999999999718</c:v>
                </c:pt>
                <c:pt idx="994">
                  <c:v>198.79999999999663</c:v>
                </c:pt>
                <c:pt idx="995">
                  <c:v>198.99999999999719</c:v>
                </c:pt>
                <c:pt idx="996">
                  <c:v>199.19999999999715</c:v>
                </c:pt>
                <c:pt idx="997">
                  <c:v>199.39999999999722</c:v>
                </c:pt>
                <c:pt idx="998">
                  <c:v>199.59999999999718</c:v>
                </c:pt>
                <c:pt idx="999">
                  <c:v>199.79999999999657</c:v>
                </c:pt>
              </c:numCache>
            </c:numRef>
          </c:xVal>
          <c:yVal>
            <c:numRef>
              <c:f>transfer!$D$1:$D$1000</c:f>
              <c:numCache>
                <c:formatCode>0.0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4.5749535245444024E-4</c:v>
                </c:pt>
                <c:pt idx="8">
                  <c:v>2.4600062941844392E-3</c:v>
                </c:pt>
                <c:pt idx="9">
                  <c:v>6.4890535862644578E-3</c:v>
                </c:pt>
                <c:pt idx="10">
                  <c:v>1.2826800128821309E-2</c:v>
                </c:pt>
                <c:pt idx="11">
                  <c:v>2.1102991435496678E-2</c:v>
                </c:pt>
                <c:pt idx="12">
                  <c:v>3.0345117204218307E-2</c:v>
                </c:pt>
                <c:pt idx="13">
                  <c:v>4.1828689483493782E-2</c:v>
                </c:pt>
                <c:pt idx="14">
                  <c:v>5.4457791134633358E-2</c:v>
                </c:pt>
                <c:pt idx="15">
                  <c:v>6.8891910205183413E-2</c:v>
                </c:pt>
                <c:pt idx="16">
                  <c:v>8.3627273402247765E-2</c:v>
                </c:pt>
                <c:pt idx="17">
                  <c:v>9.9754416646134547E-2</c:v>
                </c:pt>
                <c:pt idx="18">
                  <c:v>0.11616350438950172</c:v>
                </c:pt>
                <c:pt idx="19">
                  <c:v>0.13328463064270621</c:v>
                </c:pt>
                <c:pt idx="20">
                  <c:v>0.15106268525113614</c:v>
                </c:pt>
                <c:pt idx="21">
                  <c:v>0.16897480676336291</c:v>
                </c:pt>
                <c:pt idx="22">
                  <c:v>0.1873317305810272</c:v>
                </c:pt>
                <c:pt idx="23">
                  <c:v>0.20688299895298226</c:v>
                </c:pt>
                <c:pt idx="24">
                  <c:v>0.22734778828040941</c:v>
                </c:pt>
                <c:pt idx="25">
                  <c:v>0.24274662325421895</c:v>
                </c:pt>
                <c:pt idx="26">
                  <c:v>0.25879409121762031</c:v>
                </c:pt>
                <c:pt idx="27">
                  <c:v>0.27543776646496532</c:v>
                </c:pt>
                <c:pt idx="28">
                  <c:v>0.29298565001693361</c:v>
                </c:pt>
                <c:pt idx="29">
                  <c:v>0.31092496982988937</c:v>
                </c:pt>
                <c:pt idx="30">
                  <c:v>0.32940077486003877</c:v>
                </c:pt>
                <c:pt idx="31">
                  <c:v>0.34829166176583182</c:v>
                </c:pt>
                <c:pt idx="32">
                  <c:v>0.36778929514382092</c:v>
                </c:pt>
                <c:pt idx="33">
                  <c:v>0.38749075372018182</c:v>
                </c:pt>
                <c:pt idx="34">
                  <c:v>0.40755770594029983</c:v>
                </c:pt>
                <c:pt idx="35">
                  <c:v>0.42811574379746997</c:v>
                </c:pt>
                <c:pt idx="36">
                  <c:v>0.44881261519214743</c:v>
                </c:pt>
                <c:pt idx="37">
                  <c:v>0.47028344133411532</c:v>
                </c:pt>
                <c:pt idx="38">
                  <c:v>0.4920911161466513</c:v>
                </c:pt>
                <c:pt idx="39">
                  <c:v>0.51334696987190087</c:v>
                </c:pt>
                <c:pt idx="40">
                  <c:v>0.53473557683375661</c:v>
                </c:pt>
                <c:pt idx="41">
                  <c:v>0.55553419193037257</c:v>
                </c:pt>
                <c:pt idx="42">
                  <c:v>0.57590029495539763</c:v>
                </c:pt>
                <c:pt idx="43">
                  <c:v>0.59616607301535796</c:v>
                </c:pt>
                <c:pt idx="44">
                  <c:v>0.61674241933417251</c:v>
                </c:pt>
                <c:pt idx="45">
                  <c:v>0.63670134487473562</c:v>
                </c:pt>
                <c:pt idx="46">
                  <c:v>0.65675769034770781</c:v>
                </c:pt>
                <c:pt idx="47">
                  <c:v>0.67627140274366471</c:v>
                </c:pt>
                <c:pt idx="48">
                  <c:v>0.69580700422290409</c:v>
                </c:pt>
                <c:pt idx="49">
                  <c:v>0.71475450548608765</c:v>
                </c:pt>
                <c:pt idx="50">
                  <c:v>0.73335995604348336</c:v>
                </c:pt>
                <c:pt idx="51">
                  <c:v>0.75117787251487866</c:v>
                </c:pt>
                <c:pt idx="52">
                  <c:v>0.76865576504744471</c:v>
                </c:pt>
                <c:pt idx="53">
                  <c:v>0.78544543507559761</c:v>
                </c:pt>
                <c:pt idx="54">
                  <c:v>0.8015413427696001</c:v>
                </c:pt>
                <c:pt idx="55">
                  <c:v>0.81710022477521249</c:v>
                </c:pt>
                <c:pt idx="56">
                  <c:v>0.83263012401314185</c:v>
                </c:pt>
                <c:pt idx="57">
                  <c:v>0.84744484474593429</c:v>
                </c:pt>
                <c:pt idx="58">
                  <c:v>0.86134502066255458</c:v>
                </c:pt>
                <c:pt idx="59">
                  <c:v>0.87465540739063674</c:v>
                </c:pt>
                <c:pt idx="60">
                  <c:v>0.88770907030239865</c:v>
                </c:pt>
                <c:pt idx="61">
                  <c:v>0.89997107803532561</c:v>
                </c:pt>
                <c:pt idx="62">
                  <c:v>0.9113296881704166</c:v>
                </c:pt>
                <c:pt idx="63">
                  <c:v>0.92211208845567727</c:v>
                </c:pt>
                <c:pt idx="64">
                  <c:v>0.93204648944030766</c:v>
                </c:pt>
                <c:pt idx="65">
                  <c:v>0.94130847670288864</c:v>
                </c:pt>
                <c:pt idx="66">
                  <c:v>0.9500091846323232</c:v>
                </c:pt>
                <c:pt idx="67">
                  <c:v>0.95869442157388685</c:v>
                </c:pt>
                <c:pt idx="68">
                  <c:v>0.96647423415063161</c:v>
                </c:pt>
                <c:pt idx="69">
                  <c:v>0.97381802159304065</c:v>
                </c:pt>
                <c:pt idx="70">
                  <c:v>0.98023577920643756</c:v>
                </c:pt>
                <c:pt idx="71">
                  <c:v>0.98533796237901639</c:v>
                </c:pt>
                <c:pt idx="72">
                  <c:v>0.98988129833881688</c:v>
                </c:pt>
                <c:pt idx="73">
                  <c:v>0.9934557045687179</c:v>
                </c:pt>
                <c:pt idx="74">
                  <c:v>0.99625075133940588</c:v>
                </c:pt>
                <c:pt idx="75">
                  <c:v>0.99814294098345058</c:v>
                </c:pt>
                <c:pt idx="76">
                  <c:v>0.99946277163490627</c:v>
                </c:pt>
                <c:pt idx="77">
                  <c:v>1</c:v>
                </c:pt>
                <c:pt idx="78">
                  <c:v>0.99942689785952454</c:v>
                </c:pt>
                <c:pt idx="79">
                  <c:v>0.99846425110723547</c:v>
                </c:pt>
                <c:pt idx="80">
                  <c:v>0.99659408566427854</c:v>
                </c:pt>
                <c:pt idx="81">
                  <c:v>0.99389598591369932</c:v>
                </c:pt>
                <c:pt idx="82">
                  <c:v>0.99101378816325836</c:v>
                </c:pt>
                <c:pt idx="83">
                  <c:v>0.98729365738815278</c:v>
                </c:pt>
                <c:pt idx="84">
                  <c:v>0.98328146949252926</c:v>
                </c:pt>
                <c:pt idx="85">
                  <c:v>0.97881170517377858</c:v>
                </c:pt>
                <c:pt idx="86">
                  <c:v>0.9731243268177957</c:v>
                </c:pt>
                <c:pt idx="87">
                  <c:v>0.96754848820411565</c:v>
                </c:pt>
                <c:pt idx="88">
                  <c:v>0.96209256663621345</c:v>
                </c:pt>
                <c:pt idx="89">
                  <c:v>0.95569973825656096</c:v>
                </c:pt>
                <c:pt idx="90">
                  <c:v>0.94955998551266663</c:v>
                </c:pt>
                <c:pt idx="91">
                  <c:v>0.94311817693121658</c:v>
                </c:pt>
                <c:pt idx="92">
                  <c:v>0.93635161272212464</c:v>
                </c:pt>
                <c:pt idx="93">
                  <c:v>0.92828656647366659</c:v>
                </c:pt>
                <c:pt idx="94">
                  <c:v>0.9205181037919471</c:v>
                </c:pt>
                <c:pt idx="95">
                  <c:v>0.91203858369794066</c:v>
                </c:pt>
                <c:pt idx="96">
                  <c:v>0.90377964340926864</c:v>
                </c:pt>
                <c:pt idx="97">
                  <c:v>0.89486159850165159</c:v>
                </c:pt>
                <c:pt idx="98">
                  <c:v>0.88575303749877377</c:v>
                </c:pt>
                <c:pt idx="99">
                  <c:v>0.87600881481491233</c:v>
                </c:pt>
                <c:pt idx="100">
                  <c:v>0.86616832069993188</c:v>
                </c:pt>
                <c:pt idx="101">
                  <c:v>0.8559486860436013</c:v>
                </c:pt>
                <c:pt idx="102">
                  <c:v>0.84562359194587389</c:v>
                </c:pt>
                <c:pt idx="103">
                  <c:v>0.835097375005734</c:v>
                </c:pt>
                <c:pt idx="104">
                  <c:v>0.82455528172432457</c:v>
                </c:pt>
                <c:pt idx="105">
                  <c:v>0.81340759047200639</c:v>
                </c:pt>
                <c:pt idx="106">
                  <c:v>0.8022947596115908</c:v>
                </c:pt>
                <c:pt idx="107">
                  <c:v>0.79127813262339275</c:v>
                </c:pt>
                <c:pt idx="108">
                  <c:v>0.77989553907914599</c:v>
                </c:pt>
                <c:pt idx="109">
                  <c:v>0.76831925417137681</c:v>
                </c:pt>
                <c:pt idx="110">
                  <c:v>0.75678769325476725</c:v>
                </c:pt>
                <c:pt idx="111">
                  <c:v>0.74536841522834363</c:v>
                </c:pt>
                <c:pt idx="112">
                  <c:v>0.7339721747864919</c:v>
                </c:pt>
                <c:pt idx="113">
                  <c:v>0.72262376604515655</c:v>
                </c:pt>
                <c:pt idx="114">
                  <c:v>0.71126211575960319</c:v>
                </c:pt>
                <c:pt idx="115">
                  <c:v>0.69961928533629369</c:v>
                </c:pt>
                <c:pt idx="116">
                  <c:v>0.6875373220692832</c:v>
                </c:pt>
                <c:pt idx="117">
                  <c:v>0.67549832626205664</c:v>
                </c:pt>
                <c:pt idx="118">
                  <c:v>0.66297223079281964</c:v>
                </c:pt>
                <c:pt idx="119">
                  <c:v>0.6506771191993701</c:v>
                </c:pt>
                <c:pt idx="120">
                  <c:v>0.63852239499810171</c:v>
                </c:pt>
                <c:pt idx="121">
                  <c:v>0.62619397686742762</c:v>
                </c:pt>
                <c:pt idx="122">
                  <c:v>0.61419335451485246</c:v>
                </c:pt>
                <c:pt idx="123">
                  <c:v>0.60206795087576259</c:v>
                </c:pt>
                <c:pt idx="124">
                  <c:v>0.59024879172597811</c:v>
                </c:pt>
                <c:pt idx="125">
                  <c:v>0.5779740153611399</c:v>
                </c:pt>
                <c:pt idx="126">
                  <c:v>0.56544048841300765</c:v>
                </c:pt>
                <c:pt idx="127">
                  <c:v>0.55354586597300792</c:v>
                </c:pt>
                <c:pt idx="128">
                  <c:v>0.5413595242069954</c:v>
                </c:pt>
                <c:pt idx="129">
                  <c:v>0.52959400682304369</c:v>
                </c:pt>
                <c:pt idx="130">
                  <c:v>0.51757926466056825</c:v>
                </c:pt>
                <c:pt idx="131">
                  <c:v>0.50543264752718553</c:v>
                </c:pt>
                <c:pt idx="132">
                  <c:v>0.49369604535201994</c:v>
                </c:pt>
                <c:pt idx="133">
                  <c:v>0.48157611398375538</c:v>
                </c:pt>
                <c:pt idx="134">
                  <c:v>0.46971709508354331</c:v>
                </c:pt>
                <c:pt idx="135">
                  <c:v>0.45803116208264932</c:v>
                </c:pt>
                <c:pt idx="136">
                  <c:v>0.44585475147479386</c:v>
                </c:pt>
                <c:pt idx="137">
                  <c:v>0.4337556282474298</c:v>
                </c:pt>
                <c:pt idx="138">
                  <c:v>0.42235182120888853</c:v>
                </c:pt>
                <c:pt idx="139">
                  <c:v>0.41080951842733154</c:v>
                </c:pt>
                <c:pt idx="140">
                  <c:v>0.39970215983773438</c:v>
                </c:pt>
                <c:pt idx="141">
                  <c:v>0.38874707900655181</c:v>
                </c:pt>
                <c:pt idx="142">
                  <c:v>0.37823180660805755</c:v>
                </c:pt>
                <c:pt idx="143">
                  <c:v>0.367814832407655</c:v>
                </c:pt>
                <c:pt idx="144">
                  <c:v>0.35757614614178895</c:v>
                </c:pt>
                <c:pt idx="145">
                  <c:v>0.34716504956559963</c:v>
                </c:pt>
                <c:pt idx="146">
                  <c:v>0.33705337402991514</c:v>
                </c:pt>
                <c:pt idx="147">
                  <c:v>0.3272234866620844</c:v>
                </c:pt>
                <c:pt idx="148">
                  <c:v>0.31770815352813853</c:v>
                </c:pt>
                <c:pt idx="149">
                  <c:v>0.30854953138107488</c:v>
                </c:pt>
                <c:pt idx="150">
                  <c:v>0.29954602446618384</c:v>
                </c:pt>
                <c:pt idx="151">
                  <c:v>0.2909059844280793</c:v>
                </c:pt>
                <c:pt idx="152">
                  <c:v>0.28231587041635681</c:v>
                </c:pt>
                <c:pt idx="153">
                  <c:v>0.27391951532705605</c:v>
                </c:pt>
                <c:pt idx="154">
                  <c:v>0.26566983060754568</c:v>
                </c:pt>
                <c:pt idx="155">
                  <c:v>0.25752047085309798</c:v>
                </c:pt>
                <c:pt idx="156">
                  <c:v>0.24954061637631791</c:v>
                </c:pt>
                <c:pt idx="157">
                  <c:v>0.24180363614155184</c:v>
                </c:pt>
                <c:pt idx="158">
                  <c:v>0.23417407455624442</c:v>
                </c:pt>
                <c:pt idx="159">
                  <c:v>0.22679900734358469</c:v>
                </c:pt>
                <c:pt idx="160">
                  <c:v>0.21964668182102987</c:v>
                </c:pt>
                <c:pt idx="161">
                  <c:v>0.21249476165186718</c:v>
                </c:pt>
                <c:pt idx="162">
                  <c:v>0.20566090877933974</c:v>
                </c:pt>
                <c:pt idx="163">
                  <c:v>0.19889758739740179</c:v>
                </c:pt>
                <c:pt idx="164">
                  <c:v>0.19241841874478421</c:v>
                </c:pt>
                <c:pt idx="165">
                  <c:v>0.18623617145340696</c:v>
                </c:pt>
                <c:pt idx="166">
                  <c:v>0.18029044786753512</c:v>
                </c:pt>
                <c:pt idx="167">
                  <c:v>0.17454760365544991</c:v>
                </c:pt>
                <c:pt idx="168">
                  <c:v>0.16885664467782141</c:v>
                </c:pt>
                <c:pt idx="169">
                  <c:v>0.16345233810877921</c:v>
                </c:pt>
                <c:pt idx="170">
                  <c:v>0.15818862160861857</c:v>
                </c:pt>
                <c:pt idx="171">
                  <c:v>0.15279519202232278</c:v>
                </c:pt>
                <c:pt idx="172">
                  <c:v>0.14764659588610976</c:v>
                </c:pt>
                <c:pt idx="173">
                  <c:v>0.14243989909673183</c:v>
                </c:pt>
                <c:pt idx="174">
                  <c:v>0.13761828803182719</c:v>
                </c:pt>
                <c:pt idx="175">
                  <c:v>0.1328538993544004</c:v>
                </c:pt>
                <c:pt idx="176">
                  <c:v>0.12813396443253666</c:v>
                </c:pt>
                <c:pt idx="177">
                  <c:v>0.12353435190984617</c:v>
                </c:pt>
                <c:pt idx="178">
                  <c:v>0.11889751443379</c:v>
                </c:pt>
                <c:pt idx="179">
                  <c:v>0.11471946944104942</c:v>
                </c:pt>
                <c:pt idx="180">
                  <c:v>0.11061242885119002</c:v>
                </c:pt>
                <c:pt idx="181">
                  <c:v>0.10651552209618548</c:v>
                </c:pt>
                <c:pt idx="182">
                  <c:v>0.10251360315321729</c:v>
                </c:pt>
                <c:pt idx="183">
                  <c:v>9.8509387207682542E-2</c:v>
                </c:pt>
                <c:pt idx="184">
                  <c:v>9.4721427297943764E-2</c:v>
                </c:pt>
                <c:pt idx="185">
                  <c:v>9.0964679599557313E-2</c:v>
                </c:pt>
                <c:pt idx="186">
                  <c:v>8.7452832910155653E-2</c:v>
                </c:pt>
                <c:pt idx="187">
                  <c:v>8.3928893177828923E-2</c:v>
                </c:pt>
                <c:pt idx="188">
                  <c:v>8.0508723914411273E-2</c:v>
                </c:pt>
                <c:pt idx="189">
                  <c:v>7.7215768057868811E-2</c:v>
                </c:pt>
                <c:pt idx="190">
                  <c:v>7.384005255001401E-2</c:v>
                </c:pt>
                <c:pt idx="191">
                  <c:v>7.0581484173078093E-2</c:v>
                </c:pt>
                <c:pt idx="192">
                  <c:v>6.7324739886416324E-2</c:v>
                </c:pt>
                <c:pt idx="193">
                  <c:v>6.4068198276450883E-2</c:v>
                </c:pt>
                <c:pt idx="194">
                  <c:v>6.0924277351169613E-2</c:v>
                </c:pt>
                <c:pt idx="195">
                  <c:v>5.7863318753897733E-2</c:v>
                </c:pt>
                <c:pt idx="196">
                  <c:v>5.4963690807511179E-2</c:v>
                </c:pt>
                <c:pt idx="197">
                  <c:v>5.2088451623673433E-2</c:v>
                </c:pt>
                <c:pt idx="198">
                  <c:v>4.9343398438267953E-2</c:v>
                </c:pt>
                <c:pt idx="199">
                  <c:v>4.6750352775680716E-2</c:v>
                </c:pt>
                <c:pt idx="200">
                  <c:v>4.4169062361525374E-2</c:v>
                </c:pt>
                <c:pt idx="201">
                  <c:v>4.1661073352817782E-2</c:v>
                </c:pt>
                <c:pt idx="202">
                  <c:v>3.9232533609370096E-2</c:v>
                </c:pt>
                <c:pt idx="203">
                  <c:v>3.6985727304314285E-2</c:v>
                </c:pt>
                <c:pt idx="204">
                  <c:v>3.4811749492413301E-2</c:v>
                </c:pt>
                <c:pt idx="205">
                  <c:v>3.2706884434220235E-2</c:v>
                </c:pt>
                <c:pt idx="206">
                  <c:v>3.0784495962308624E-2</c:v>
                </c:pt>
                <c:pt idx="207">
                  <c:v>2.8947907292165696E-2</c:v>
                </c:pt>
                <c:pt idx="208">
                  <c:v>2.7119155454310429E-2</c:v>
                </c:pt>
                <c:pt idx="209">
                  <c:v>2.5375662947031332E-2</c:v>
                </c:pt>
                <c:pt idx="210">
                  <c:v>2.3729522813255247E-2</c:v>
                </c:pt>
                <c:pt idx="211">
                  <c:v>2.2073721756917852E-2</c:v>
                </c:pt>
                <c:pt idx="212">
                  <c:v>2.0524663761048376E-2</c:v>
                </c:pt>
                <c:pt idx="213">
                  <c:v>1.9040800102743581E-2</c:v>
                </c:pt>
                <c:pt idx="214">
                  <c:v>1.7640304125842231E-2</c:v>
                </c:pt>
                <c:pt idx="215">
                  <c:v>1.6314866085763723E-2</c:v>
                </c:pt>
                <c:pt idx="216">
                  <c:v>1.5015032868417762E-2</c:v>
                </c:pt>
                <c:pt idx="217">
                  <c:v>1.3803836926599757E-2</c:v>
                </c:pt>
                <c:pt idx="218">
                  <c:v>1.2640742920891358E-2</c:v>
                </c:pt>
                <c:pt idx="219">
                  <c:v>1.1595471635092331E-2</c:v>
                </c:pt>
                <c:pt idx="220">
                  <c:v>1.060019393457556E-2</c:v>
                </c:pt>
                <c:pt idx="221">
                  <c:v>9.6803119653768484E-3</c:v>
                </c:pt>
                <c:pt idx="222">
                  <c:v>8.7665102970909767E-3</c:v>
                </c:pt>
                <c:pt idx="223">
                  <c:v>7.8993918280350402E-3</c:v>
                </c:pt>
                <c:pt idx="224">
                  <c:v>7.1121955365321702E-3</c:v>
                </c:pt>
                <c:pt idx="225">
                  <c:v>6.3605352259193228E-3</c:v>
                </c:pt>
                <c:pt idx="226">
                  <c:v>5.6333312367555007E-3</c:v>
                </c:pt>
                <c:pt idx="227">
                  <c:v>5.0149646339297405E-3</c:v>
                </c:pt>
                <c:pt idx="228">
                  <c:v>4.4082181617372488E-3</c:v>
                </c:pt>
                <c:pt idx="229">
                  <c:v>3.8426150590542473E-3</c:v>
                </c:pt>
                <c:pt idx="230">
                  <c:v>3.3293025442208482E-3</c:v>
                </c:pt>
                <c:pt idx="231">
                  <c:v>2.9053028939057075E-3</c:v>
                </c:pt>
                <c:pt idx="232">
                  <c:v>2.5414306637276812E-3</c:v>
                </c:pt>
                <c:pt idx="233">
                  <c:v>2.2318757883701282E-3</c:v>
                </c:pt>
                <c:pt idx="234">
                  <c:v>1.9059041005481821E-3</c:v>
                </c:pt>
                <c:pt idx="235">
                  <c:v>1.6041860574781681E-3</c:v>
                </c:pt>
                <c:pt idx="236">
                  <c:v>1.3249651277852995E-3</c:v>
                </c:pt>
                <c:pt idx="237">
                  <c:v>1.1263419646357685E-3</c:v>
                </c:pt>
                <c:pt idx="238">
                  <c:v>9.3400177909604718E-4</c:v>
                </c:pt>
                <c:pt idx="239">
                  <c:v>7.7125239133168347E-4</c:v>
                </c:pt>
                <c:pt idx="240">
                  <c:v>6.510651099565025E-4</c:v>
                </c:pt>
                <c:pt idx="241">
                  <c:v>5.3601230490763418E-4</c:v>
                </c:pt>
                <c:pt idx="242">
                  <c:v>4.2953948003563597E-4</c:v>
                </c:pt>
                <c:pt idx="243">
                  <c:v>3.4637447532914837E-4</c:v>
                </c:pt>
                <c:pt idx="244">
                  <c:v>2.779373106112962E-4</c:v>
                </c:pt>
                <c:pt idx="245">
                  <c:v>2.1531021121006289E-4</c:v>
                </c:pt>
                <c:pt idx="246">
                  <c:v>1.6558686152364641E-4</c:v>
                </c:pt>
                <c:pt idx="247">
                  <c:v>1.046487345981769E-4</c:v>
                </c:pt>
                <c:pt idx="248">
                  <c:v>5.8776242156496733E-5</c:v>
                </c:pt>
                <c:pt idx="249">
                  <c:v>1.8038226041131663E-5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axId val="127812352"/>
        <c:axId val="127814272"/>
      </c:scatterChart>
      <c:valAx>
        <c:axId val="127812352"/>
        <c:scaling>
          <c:orientation val="minMax"/>
          <c:max val="45"/>
          <c:min val="0"/>
        </c:scaling>
        <c:axPos val="b"/>
        <c:title>
          <c:tx>
            <c:rich>
              <a:bodyPr/>
              <a:lstStyle/>
              <a:p>
                <a:pPr>
                  <a:defRPr lang="en-US" sz="1600" baseline="0"/>
                </a:pPr>
                <a:r>
                  <a:rPr lang="en-US" sz="1800" baseline="0" dirty="0">
                    <a:latin typeface="Symbol" pitchFamily="18" charset="2"/>
                  </a:rPr>
                  <a:t>t</a:t>
                </a:r>
                <a:r>
                  <a:rPr lang="en-US" sz="1600" baseline="0" dirty="0"/>
                  <a:t>   (days)</a:t>
                </a:r>
              </a:p>
            </c:rich>
          </c:tx>
          <c:layout>
            <c:manualLayout>
              <c:xMode val="edge"/>
              <c:yMode val="edge"/>
              <c:x val="0.40827226953773638"/>
              <c:y val="0.80338888888888904"/>
            </c:manualLayout>
          </c:layout>
        </c:title>
        <c:numFmt formatCode="#,##0" sourceLinked="0"/>
        <c:majorTickMark val="in"/>
        <c:tickLblPos val="nextTo"/>
        <c:spPr>
          <a:ln w="254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lang="en-US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7814272"/>
        <c:crosses val="autoZero"/>
        <c:crossBetween val="midCat"/>
      </c:valAx>
      <c:valAx>
        <c:axId val="127814272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 sz="1600">
                    <a:latin typeface="Symbol" pitchFamily="18" charset="2"/>
                  </a:rPr>
                  <a:t>Y(t)</a:t>
                </a:r>
              </a:p>
            </c:rich>
          </c:tx>
          <c:layout/>
        </c:title>
        <c:numFmt formatCode="0.0" sourceLinked="0"/>
        <c:majorTickMark val="in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US" sz="1400" baseline="0"/>
            </a:pPr>
            <a:endParaRPr lang="sr-Latn-CS"/>
          </a:p>
        </c:txPr>
        <c:crossAx val="127812352"/>
        <c:crosses val="autoZero"/>
        <c:crossBetween val="midCat"/>
      </c:valAx>
      <c:spPr>
        <a:noFill/>
        <a:ln w="25400"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2000" b="1" i="0" baseline="0"/>
            </a:pPr>
            <a:r>
              <a:rPr lang="en-US" sz="2000" b="1" i="0" baseline="0"/>
              <a:t>SDSS 0946+0139</a:t>
            </a:r>
          </a:p>
        </c:rich>
      </c:tx>
      <c:layout>
        <c:manualLayout>
          <c:xMode val="edge"/>
          <c:yMode val="edge"/>
          <c:x val="0.22057726291586072"/>
          <c:y val="0.16246079570423291"/>
        </c:manualLayout>
      </c:layout>
      <c:overlay val="1"/>
    </c:title>
    <c:plotArea>
      <c:layout>
        <c:manualLayout>
          <c:layoutTarget val="inner"/>
          <c:xMode val="edge"/>
          <c:yMode val="edge"/>
          <c:x val="0.14663352589943179"/>
          <c:y val="9.8199236080593805E-2"/>
          <c:w val="0.80922722149513282"/>
          <c:h val="0.76208241028913726"/>
        </c:manualLayout>
      </c:layout>
      <c:scatterChart>
        <c:scatterStyle val="smoothMarker"/>
        <c:ser>
          <c:idx val="3"/>
          <c:order val="0"/>
          <c:tx>
            <c:v>SDSS 0946+0139</c:v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profile!$J$27:$J$260</c:f>
              <c:numCache>
                <c:formatCode>0</c:formatCode>
                <c:ptCount val="234"/>
                <c:pt idx="0">
                  <c:v>-8062.9887177172159</c:v>
                </c:pt>
                <c:pt idx="1">
                  <c:v>-7995.8289919202325</c:v>
                </c:pt>
                <c:pt idx="2">
                  <c:v>-7928.4934750180009</c:v>
                </c:pt>
                <c:pt idx="3">
                  <c:v>-7861.302808767884</c:v>
                </c:pt>
                <c:pt idx="4">
                  <c:v>-7793.9362704249124</c:v>
                </c:pt>
                <c:pt idx="5">
                  <c:v>-7726.7146494662447</c:v>
                </c:pt>
                <c:pt idx="6">
                  <c:v>-7659.3170753908435</c:v>
                </c:pt>
                <c:pt idx="7">
                  <c:v>-7592.0644854632783</c:v>
                </c:pt>
                <c:pt idx="8">
                  <c:v>-7524.7964241659793</c:v>
                </c:pt>
                <c:pt idx="9">
                  <c:v>-7457.3522881941544</c:v>
                </c:pt>
                <c:pt idx="10">
                  <c:v>-7390.0532365327344</c:v>
                </c:pt>
                <c:pt idx="11">
                  <c:v>-7322.5780290792154</c:v>
                </c:pt>
                <c:pt idx="12">
                  <c:v>-7255.2479727765485</c:v>
                </c:pt>
                <c:pt idx="13">
                  <c:v>-7187.7416795272347</c:v>
                </c:pt>
                <c:pt idx="14">
                  <c:v>-7120.3806042991464</c:v>
                </c:pt>
                <c:pt idx="15">
                  <c:v>-7052.8432109325886</c:v>
                </c:pt>
                <c:pt idx="16">
                  <c:v>-6985.4511024894828</c:v>
                </c:pt>
                <c:pt idx="17">
                  <c:v>-6918.0434905802522</c:v>
                </c:pt>
                <c:pt idx="18">
                  <c:v>-6850.4594387220195</c:v>
                </c:pt>
                <c:pt idx="19">
                  <c:v>-6783.0207721584038</c:v>
                </c:pt>
                <c:pt idx="20">
                  <c:v>-6715.4055843591914</c:v>
                </c:pt>
                <c:pt idx="21">
                  <c:v>-6647.9358488338185</c:v>
                </c:pt>
                <c:pt idx="22">
                  <c:v>-6580.2895107493905</c:v>
                </c:pt>
                <c:pt idx="23">
                  <c:v>-6512.7886919486664</c:v>
                </c:pt>
                <c:pt idx="24">
                  <c:v>-6445.2723446736654</c:v>
                </c:pt>
                <c:pt idx="25">
                  <c:v>-6377.5792728326778</c:v>
                </c:pt>
                <c:pt idx="26">
                  <c:v>-6310.0318208080907</c:v>
                </c:pt>
                <c:pt idx="27">
                  <c:v>-6242.3075628016022</c:v>
                </c:pt>
                <c:pt idx="28">
                  <c:v>-6174.7289916978834</c:v>
                </c:pt>
                <c:pt idx="29">
                  <c:v>-6106.9735331578604</c:v>
                </c:pt>
                <c:pt idx="30">
                  <c:v>-6039.3638286387404</c:v>
                </c:pt>
                <c:pt idx="31">
                  <c:v>-5971.7385705953138</c:v>
                </c:pt>
                <c:pt idx="32">
                  <c:v>-5903.9363029124997</c:v>
                </c:pt>
                <c:pt idx="33">
                  <c:v>-5836.2798899450581</c:v>
                </c:pt>
                <c:pt idx="34">
                  <c:v>-5768.4463857896935</c:v>
                </c:pt>
                <c:pt idx="35">
                  <c:v>-5700.758803544797</c:v>
                </c:pt>
                <c:pt idx="36">
                  <c:v>-5632.8940485265084</c:v>
                </c:pt>
                <c:pt idx="37">
                  <c:v>-5565.1752826447746</c:v>
                </c:pt>
                <c:pt idx="38">
                  <c:v>-5497.4409381494515</c:v>
                </c:pt>
                <c:pt idx="39">
                  <c:v>-5429.5292984802854</c:v>
                </c:pt>
                <c:pt idx="40">
                  <c:v>-5361.7637488049795</c:v>
                </c:pt>
                <c:pt idx="41">
                  <c:v>-5293.8208222753292</c:v>
                </c:pt>
                <c:pt idx="42">
                  <c:v>-5226.0240530433084</c:v>
                </c:pt>
                <c:pt idx="43">
                  <c:v>-5158.0498252399684</c:v>
                </c:pt>
                <c:pt idx="44">
                  <c:v>-5090.2218220685454</c:v>
                </c:pt>
                <c:pt idx="45">
                  <c:v>-5022.3782151538344</c:v>
                </c:pt>
                <c:pt idx="46">
                  <c:v>-4954.357027070143</c:v>
                </c:pt>
                <c:pt idx="47">
                  <c:v>-4886.4821646381142</c:v>
                </c:pt>
                <c:pt idx="48">
                  <c:v>-4818.4296392249134</c:v>
                </c:pt>
                <c:pt idx="49">
                  <c:v>-4750.5235068760512</c:v>
                </c:pt>
                <c:pt idx="50">
                  <c:v>-4682.4396296966024</c:v>
                </c:pt>
                <c:pt idx="51">
                  <c:v>-4614.5022130248344</c:v>
                </c:pt>
                <c:pt idx="52">
                  <c:v>-4546.5491674395744</c:v>
                </c:pt>
                <c:pt idx="53">
                  <c:v>-4478.4182542277904</c:v>
                </c:pt>
                <c:pt idx="54">
                  <c:v>-4410.4339027068572</c:v>
                </c:pt>
                <c:pt idx="55">
                  <c:v>-4342.2716016158738</c:v>
                </c:pt>
                <c:pt idx="56">
                  <c:v>-4274.2559297360394</c:v>
                </c:pt>
                <c:pt idx="57">
                  <c:v>-4206.062226305623</c:v>
                </c:pt>
                <c:pt idx="58">
                  <c:v>-4138.0152196380504</c:v>
                </c:pt>
                <c:pt idx="59">
                  <c:v>-4069.9525588463071</c:v>
                </c:pt>
                <c:pt idx="60">
                  <c:v>-4001.7117435092268</c:v>
                </c:pt>
                <c:pt idx="61">
                  <c:v>-3933.6177262821052</c:v>
                </c:pt>
                <c:pt idx="62">
                  <c:v>-3865.345472433497</c:v>
                </c:pt>
                <c:pt idx="63">
                  <c:v>-3797.220084324827</c:v>
                </c:pt>
                <c:pt idx="64">
                  <c:v>-3728.9163774817866</c:v>
                </c:pt>
                <c:pt idx="65">
                  <c:v>-3660.7596040386243</c:v>
                </c:pt>
                <c:pt idx="66">
                  <c:v>-3592.5871512196345</c:v>
                </c:pt>
                <c:pt idx="67">
                  <c:v>-3524.2362564743312</c:v>
                </c:pt>
                <c:pt idx="68">
                  <c:v>-3456.0323966382175</c:v>
                </c:pt>
                <c:pt idx="69">
                  <c:v>-3387.6500126680871</c:v>
                </c:pt>
                <c:pt idx="70">
                  <c:v>-3319.4147313466115</c:v>
                </c:pt>
                <c:pt idx="71">
                  <c:v>-3251.0008436440185</c:v>
                </c:pt>
                <c:pt idx="72">
                  <c:v>-3182.7341263607877</c:v>
                </c:pt>
                <c:pt idx="73">
                  <c:v>-3114.4517044085528</c:v>
                </c:pt>
                <c:pt idx="74">
                  <c:v>-3045.9905526850539</c:v>
                </c:pt>
                <c:pt idx="75">
                  <c:v>-2977.6766730536197</c:v>
                </c:pt>
                <c:pt idx="76">
                  <c:v>-2909.1839813101387</c:v>
                </c:pt>
                <c:pt idx="77">
                  <c:v>-2840.8386295068731</c:v>
                </c:pt>
                <c:pt idx="78">
                  <c:v>-2772.3143832125825</c:v>
                </c:pt>
                <c:pt idx="79">
                  <c:v>-2703.9375447379161</c:v>
                </c:pt>
                <c:pt idx="80">
                  <c:v>-2635.5449762612102</c:v>
                </c:pt>
                <c:pt idx="81">
                  <c:v>-2566.9733897039673</c:v>
                </c:pt>
                <c:pt idx="82">
                  <c:v>-2498.5493128039579</c:v>
                </c:pt>
                <c:pt idx="83">
                  <c:v>-2429.9461353491106</c:v>
                </c:pt>
                <c:pt idx="84">
                  <c:v>-2361.4905355089572</c:v>
                </c:pt>
                <c:pt idx="85">
                  <c:v>-2292.8557526029099</c:v>
                </c:pt>
                <c:pt idx="86">
                  <c:v>-2224.3686153001686</c:v>
                </c:pt>
                <c:pt idx="87">
                  <c:v>-2155.8657226218902</c:v>
                </c:pt>
                <c:pt idx="88">
                  <c:v>-2087.1835230884512</c:v>
                </c:pt>
                <c:pt idx="89">
                  <c:v>-2018.6490711598049</c:v>
                </c:pt>
                <c:pt idx="90">
                  <c:v>-1949.9352297693815</c:v>
                </c:pt>
                <c:pt idx="91">
                  <c:v>-1881.3692040507699</c:v>
                </c:pt>
                <c:pt idx="92">
                  <c:v>-1812.6237062262658</c:v>
                </c:pt>
                <c:pt idx="93">
                  <c:v>-1744.0260921726381</c:v>
                </c:pt>
                <c:pt idx="94">
                  <c:v>-1675.4126973279081</c:v>
                </c:pt>
                <c:pt idx="95">
                  <c:v>-1606.6197063880493</c:v>
                </c:pt>
                <c:pt idx="96">
                  <c:v>-1537.9747013845281</c:v>
                </c:pt>
                <c:pt idx="97">
                  <c:v>-1469.1500175461238</c:v>
                </c:pt>
                <c:pt idx="98">
                  <c:v>-1400.4733878219779</c:v>
                </c:pt>
                <c:pt idx="99">
                  <c:v>-1331.6169964843025</c:v>
                </c:pt>
                <c:pt idx="100">
                  <c:v>-1262.9087274690653</c:v>
                </c:pt>
                <c:pt idx="101">
                  <c:v>-1194.1846522067608</c:v>
                </c:pt>
                <c:pt idx="102">
                  <c:v>-1125.2806911425064</c:v>
                </c:pt>
                <c:pt idx="103">
                  <c:v>-1056.5249547314286</c:v>
                </c:pt>
                <c:pt idx="104">
                  <c:v>-987.58924964427558</c:v>
                </c:pt>
                <c:pt idx="105">
                  <c:v>-918.80183749846299</c:v>
                </c:pt>
                <c:pt idx="106">
                  <c:v>-849.83437376467805</c:v>
                </c:pt>
                <c:pt idx="107">
                  <c:v>-781.01527129035856</c:v>
                </c:pt>
                <c:pt idx="108">
                  <c:v>-712.18033707200482</c:v>
                </c:pt>
                <c:pt idx="109">
                  <c:v>-643.16522687692247</c:v>
                </c:pt>
                <c:pt idx="110">
                  <c:v>-574.29858043708589</c:v>
                </c:pt>
                <c:pt idx="111">
                  <c:v>-505.251675013154</c:v>
                </c:pt>
                <c:pt idx="112">
                  <c:v>-436.35330174183673</c:v>
                </c:pt>
                <c:pt idx="113">
                  <c:v>-367.27458644185919</c:v>
                </c:pt>
                <c:pt idx="114">
                  <c:v>-298.34447172256972</c:v>
                </c:pt>
                <c:pt idx="115">
                  <c:v>-229.39849972089422</c:v>
                </c:pt>
                <c:pt idx="116">
                  <c:v>-160.27206110048448</c:v>
                </c:pt>
                <c:pt idx="117">
                  <c:v>-91.2943257223844</c:v>
                </c:pt>
                <c:pt idx="118">
                  <c:v>-22.136040584324952</c:v>
                </c:pt>
                <c:pt idx="119">
                  <c:v>46.873472803759803</c:v>
                </c:pt>
                <c:pt idx="120">
                  <c:v>116.06361913108401</c:v>
                </c:pt>
                <c:pt idx="121">
                  <c:v>185.10492516928056</c:v>
                </c:pt>
                <c:pt idx="122">
                  <c:v>254.16211406946675</c:v>
                </c:pt>
                <c:pt idx="123">
                  <c:v>323.40006069928035</c:v>
                </c:pt>
                <c:pt idx="124">
                  <c:v>392.48906421344577</c:v>
                </c:pt>
                <c:pt idx="125">
                  <c:v>461.75890873277655</c:v>
                </c:pt>
                <c:pt idx="126">
                  <c:v>530.87974151794685</c:v>
                </c:pt>
                <c:pt idx="127">
                  <c:v>600.18149862141843</c:v>
                </c:pt>
                <c:pt idx="128">
                  <c:v>669.33417534218654</c:v>
                </c:pt>
                <c:pt idx="129">
                  <c:v>738.66785973239996</c:v>
                </c:pt>
                <c:pt idx="130">
                  <c:v>807.85239505813934</c:v>
                </c:pt>
                <c:pt idx="131">
                  <c:v>877.05284619483746</c:v>
                </c:pt>
                <c:pt idx="132">
                  <c:v>946.43443005208155</c:v>
                </c:pt>
                <c:pt idx="133">
                  <c:v>1015.6667618042574</c:v>
                </c:pt>
                <c:pt idx="134">
                  <c:v>1085.0803097242101</c:v>
                </c:pt>
                <c:pt idx="135">
                  <c:v>1154.3445367785794</c:v>
                </c:pt>
                <c:pt idx="136">
                  <c:v>1223.7900634870161</c:v>
                </c:pt>
                <c:pt idx="137">
                  <c:v>1293.0862005379722</c:v>
                </c:pt>
                <c:pt idx="138">
                  <c:v>1362.3982790744699</c:v>
                </c:pt>
                <c:pt idx="139">
                  <c:v>1431.8917825166038</c:v>
                </c:pt>
                <c:pt idx="140">
                  <c:v>1501.2357930943851</c:v>
                </c:pt>
                <c:pt idx="141">
                  <c:v>1570.7613121603008</c:v>
                </c:pt>
                <c:pt idx="142">
                  <c:v>1640.137269491556</c:v>
                </c:pt>
                <c:pt idx="143">
                  <c:v>1709.6948189311554</c:v>
                </c:pt>
                <c:pt idx="144">
                  <c:v>1779.1027377328578</c:v>
                </c:pt>
                <c:pt idx="145">
                  <c:v>1848.5266237345031</c:v>
                </c:pt>
                <c:pt idx="146">
                  <c:v>1918.1322272990815</c:v>
                </c:pt>
                <c:pt idx="147">
                  <c:v>1987.5880968525148</c:v>
                </c:pt>
                <c:pt idx="148">
                  <c:v>2057.225767685803</c:v>
                </c:pt>
                <c:pt idx="149">
                  <c:v>2126.7136355252096</c:v>
                </c:pt>
                <c:pt idx="150">
                  <c:v>2196.3833884004016</c:v>
                </c:pt>
                <c:pt idx="151">
                  <c:v>2265.9032692677288</c:v>
                </c:pt>
                <c:pt idx="152">
                  <c:v>2335.4391430924834</c:v>
                </c:pt>
                <c:pt idx="153">
                  <c:v>2405.1570276083526</c:v>
                </c:pt>
                <c:pt idx="154">
                  <c:v>2474.7249365771022</c:v>
                </c:pt>
                <c:pt idx="155">
                  <c:v>2544.4749400895062</c:v>
                </c:pt>
                <c:pt idx="156">
                  <c:v>2614.0748989609187</c:v>
                </c:pt>
                <c:pt idx="157">
                  <c:v>2683.8570362668061</c:v>
                </c:pt>
                <c:pt idx="158">
                  <c:v>2753.4890598065072</c:v>
                </c:pt>
                <c:pt idx="159">
                  <c:v>2823.1371021010173</c:v>
                </c:pt>
                <c:pt idx="160">
                  <c:v>2892.9674486897347</c:v>
                </c:pt>
                <c:pt idx="161">
                  <c:v>2962.6475778045492</c:v>
                </c:pt>
                <c:pt idx="162">
                  <c:v>3032.510095200621</c:v>
                </c:pt>
                <c:pt idx="163">
                  <c:v>3102.2223259180737</c:v>
                </c:pt>
                <c:pt idx="164">
                  <c:v>3172.1170289423171</c:v>
                </c:pt>
                <c:pt idx="165">
                  <c:v>3241.8613760513649</c:v>
                </c:pt>
                <c:pt idx="166">
                  <c:v>3311.6217677556988</c:v>
                </c:pt>
                <c:pt idx="167">
                  <c:v>3381.564757829276</c:v>
                </c:pt>
                <c:pt idx="168">
                  <c:v>3451.3572881131813</c:v>
                </c:pt>
                <c:pt idx="169">
                  <c:v>3521.3325008888128</c:v>
                </c:pt>
                <c:pt idx="170">
                  <c:v>3591.1571845583571</c:v>
                </c:pt>
                <c:pt idx="171">
                  <c:v>3661.164634881291</c:v>
                </c:pt>
                <c:pt idx="172">
                  <c:v>3731.0214867497157</c:v>
                </c:pt>
                <c:pt idx="173">
                  <c:v>3801.0611894719141</c:v>
                </c:pt>
                <c:pt idx="174">
                  <c:v>3870.9502243585512</c:v>
                </c:pt>
                <c:pt idx="175">
                  <c:v>3940.8553371258522</c:v>
                </c:pt>
                <c:pt idx="176">
                  <c:v>4010.9434270704724</c:v>
                </c:pt>
                <c:pt idx="177">
                  <c:v>4080.8807450899194</c:v>
                </c:pt>
                <c:pt idx="178">
                  <c:v>4151.0011245843261</c:v>
                </c:pt>
                <c:pt idx="179">
                  <c:v>4220.9706626932702</c:v>
                </c:pt>
                <c:pt idx="180">
                  <c:v>4291.1233466132744</c:v>
                </c:pt>
                <c:pt idx="181">
                  <c:v>4361.1251196555604</c:v>
                </c:pt>
                <c:pt idx="182">
                  <c:v>4431.1429965134403</c:v>
                </c:pt>
                <c:pt idx="183">
                  <c:v>4501.3441457091794</c:v>
                </c:pt>
                <c:pt idx="184">
                  <c:v>4571.3942797697</c:v>
                </c:pt>
                <c:pt idx="185">
                  <c:v>4641.6277706021629</c:v>
                </c:pt>
                <c:pt idx="186">
                  <c:v>4711.7101767259519</c:v>
                </c:pt>
                <c:pt idx="187">
                  <c:v>4781.9760240943242</c:v>
                </c:pt>
                <c:pt idx="188">
                  <c:v>4852.0907171492463</c:v>
                </c:pt>
                <c:pt idx="189">
                  <c:v>4922.2215399979959</c:v>
                </c:pt>
                <c:pt idx="190">
                  <c:v>4992.5359308213638</c:v>
                </c:pt>
                <c:pt idx="191">
                  <c:v>5062.6990629064694</c:v>
                </c:pt>
                <c:pt idx="192">
                  <c:v>5133.0458475365895</c:v>
                </c:pt>
                <c:pt idx="193">
                  <c:v>5203.2413037436718</c:v>
                </c:pt>
                <c:pt idx="194">
                  <c:v>5273.6204971039515</c:v>
                </c:pt>
                <c:pt idx="195">
                  <c:v>5343.8482923240226</c:v>
                </c:pt>
                <c:pt idx="196">
                  <c:v>5414.0922433564037</c:v>
                </c:pt>
                <c:pt idx="197">
                  <c:v>5484.5200584779104</c:v>
                </c:pt>
                <c:pt idx="198">
                  <c:v>5554.7963708650914</c:v>
                </c:pt>
                <c:pt idx="199">
                  <c:v>5625.2566320472224</c:v>
                </c:pt>
                <c:pt idx="200">
                  <c:v>5695.5653206984434</c:v>
                </c:pt>
                <c:pt idx="201">
                  <c:v>5766.0580428894527</c:v>
                </c:pt>
                <c:pt idx="202">
                  <c:v>5836.3991227201714</c:v>
                </c:pt>
                <c:pt idx="203">
                  <c:v>5906.7563844235528</c:v>
                </c:pt>
                <c:pt idx="204">
                  <c:v>5977.2978068080565</c:v>
                </c:pt>
                <c:pt idx="205">
                  <c:v>6047.6874820684961</c:v>
                </c:pt>
                <c:pt idx="206">
                  <c:v>6118.2614028524094</c:v>
                </c:pt>
                <c:pt idx="207">
                  <c:v>6188.6835066030853</c:v>
                </c:pt>
                <c:pt idx="208">
                  <c:v>6259.2899407590621</c:v>
                </c:pt>
                <c:pt idx="209">
                  <c:v>6329.7444879395716</c:v>
                </c:pt>
                <c:pt idx="210">
                  <c:v>6400.2152430962724</c:v>
                </c:pt>
                <c:pt idx="211">
                  <c:v>6470.8704560034021</c:v>
                </c:pt>
                <c:pt idx="212">
                  <c:v>6541.3736770028681</c:v>
                </c:pt>
                <c:pt idx="213">
                  <c:v>6612.0614407332914</c:v>
                </c:pt>
                <c:pt idx="214">
                  <c:v>6682.5971425335256</c:v>
                </c:pt>
                <c:pt idx="215">
                  <c:v>6753.3174720832103</c:v>
                </c:pt>
                <c:pt idx="216">
                  <c:v>6823.8856696481334</c:v>
                </c:pt>
                <c:pt idx="217">
                  <c:v>6894.4701013340255</c:v>
                </c:pt>
                <c:pt idx="218">
                  <c:v>6965.2392883194916</c:v>
                </c:pt>
                <c:pt idx="219">
                  <c:v>7035.8562382200234</c:v>
                </c:pt>
                <c:pt idx="220">
                  <c:v>7106.6580285366854</c:v>
                </c:pt>
                <c:pt idx="221">
                  <c:v>7177.3075116320715</c:v>
                </c:pt>
                <c:pt idx="222">
                  <c:v>7248.141920299915</c:v>
                </c:pt>
                <c:pt idx="223">
                  <c:v>7318.8239515787154</c:v>
                </c:pt>
                <c:pt idx="224">
                  <c:v>7389.5222431660659</c:v>
                </c:pt>
                <c:pt idx="225">
                  <c:v>7460.4055880821888</c:v>
                </c:pt>
                <c:pt idx="226">
                  <c:v>7531.1364503388468</c:v>
                </c:pt>
                <c:pt idx="227">
                  <c:v>7602.0524511790554</c:v>
                </c:pt>
                <c:pt idx="228">
                  <c:v>7672.8158991098844</c:v>
                </c:pt>
                <c:pt idx="229">
                  <c:v>7743.7645709179524</c:v>
                </c:pt>
                <c:pt idx="230">
                  <c:v>7814.5606195362034</c:v>
                </c:pt>
                <c:pt idx="231">
                  <c:v>7885.3729546921704</c:v>
                </c:pt>
                <c:pt idx="232">
                  <c:v>7956.3706416875548</c:v>
                </c:pt>
                <c:pt idx="233">
                  <c:v>8027.2156000531686</c:v>
                </c:pt>
              </c:numCache>
            </c:numRef>
          </c:xVal>
          <c:yVal>
            <c:numRef>
              <c:f>profile!$N$27:$N$260</c:f>
              <c:numCache>
                <c:formatCode>0.00</c:formatCode>
                <c:ptCount val="234"/>
                <c:pt idx="0">
                  <c:v>1.9447538950281121E-2</c:v>
                </c:pt>
                <c:pt idx="1">
                  <c:v>-2.0567504880261394E-3</c:v>
                </c:pt>
                <c:pt idx="2">
                  <c:v>4.947085807637675E-3</c:v>
                </c:pt>
                <c:pt idx="3">
                  <c:v>1.310201883629036E-2</c:v>
                </c:pt>
                <c:pt idx="4">
                  <c:v>1.9644242532581267E-2</c:v>
                </c:pt>
                <c:pt idx="5">
                  <c:v>1.5618413030416819E-2</c:v>
                </c:pt>
                <c:pt idx="6">
                  <c:v>-1.2747525175458234E-2</c:v>
                </c:pt>
                <c:pt idx="7">
                  <c:v>-4.3900747570216015E-3</c:v>
                </c:pt>
                <c:pt idx="8">
                  <c:v>-2.7462346216440615E-3</c:v>
                </c:pt>
                <c:pt idx="9">
                  <c:v>9.6195667275748003E-3</c:v>
                </c:pt>
                <c:pt idx="10">
                  <c:v>1.7270017292082447E-2</c:v>
                </c:pt>
                <c:pt idx="11">
                  <c:v>-6.2461838762062055E-3</c:v>
                </c:pt>
                <c:pt idx="12">
                  <c:v>1.4630920183443658E-2</c:v>
                </c:pt>
                <c:pt idx="13">
                  <c:v>3.2243747797997352E-2</c:v>
                </c:pt>
                <c:pt idx="14">
                  <c:v>3.1764600903846661E-2</c:v>
                </c:pt>
                <c:pt idx="15">
                  <c:v>1.0981000700032996E-2</c:v>
                </c:pt>
                <c:pt idx="16">
                  <c:v>-7.0174699528329134E-3</c:v>
                </c:pt>
                <c:pt idx="17">
                  <c:v>-1.339804008191244E-2</c:v>
                </c:pt>
                <c:pt idx="18">
                  <c:v>1.2133954879494258E-3</c:v>
                </c:pt>
                <c:pt idx="19">
                  <c:v>9.8922398709355916E-3</c:v>
                </c:pt>
                <c:pt idx="20">
                  <c:v>1.1666584196042428E-2</c:v>
                </c:pt>
                <c:pt idx="21">
                  <c:v>2.3683557096177612E-3</c:v>
                </c:pt>
                <c:pt idx="22">
                  <c:v>2.0314223478152808E-2</c:v>
                </c:pt>
                <c:pt idx="23">
                  <c:v>2.8708729953879766E-2</c:v>
                </c:pt>
                <c:pt idx="24">
                  <c:v>1.7698530195168885E-2</c:v>
                </c:pt>
                <c:pt idx="25">
                  <c:v>2.8679493746274806E-2</c:v>
                </c:pt>
                <c:pt idx="26">
                  <c:v>4.2369691585128162E-2</c:v>
                </c:pt>
                <c:pt idx="27">
                  <c:v>2.3942745178104456E-2</c:v>
                </c:pt>
                <c:pt idx="28">
                  <c:v>2.5569051018704457E-2</c:v>
                </c:pt>
                <c:pt idx="29">
                  <c:v>1.205805961630488E-2</c:v>
                </c:pt>
                <c:pt idx="30">
                  <c:v>9.9195071852698768E-3</c:v>
                </c:pt>
                <c:pt idx="31">
                  <c:v>-1.7587417746708573E-3</c:v>
                </c:pt>
                <c:pt idx="32">
                  <c:v>6.5344595700009556E-3</c:v>
                </c:pt>
                <c:pt idx="33">
                  <c:v>2.9916255910951917E-2</c:v>
                </c:pt>
                <c:pt idx="34">
                  <c:v>2.0349292067708011E-2</c:v>
                </c:pt>
                <c:pt idx="35">
                  <c:v>2.2102201460426858E-2</c:v>
                </c:pt>
                <c:pt idx="36">
                  <c:v>2.5156140666055801E-2</c:v>
                </c:pt>
                <c:pt idx="37">
                  <c:v>2.9429382039442282E-3</c:v>
                </c:pt>
                <c:pt idx="38">
                  <c:v>2.6799980801431391E-2</c:v>
                </c:pt>
                <c:pt idx="39">
                  <c:v>1.5398305622459914E-2</c:v>
                </c:pt>
                <c:pt idx="40">
                  <c:v>3.8135456587833891E-2</c:v>
                </c:pt>
                <c:pt idx="41">
                  <c:v>3.362267891630194E-2</c:v>
                </c:pt>
                <c:pt idx="42">
                  <c:v>3.2989698304625406E-2</c:v>
                </c:pt>
                <c:pt idx="43">
                  <c:v>4.4556946262883312E-2</c:v>
                </c:pt>
                <c:pt idx="44">
                  <c:v>5.0031844062462756E-2</c:v>
                </c:pt>
                <c:pt idx="45">
                  <c:v>4.2948137568131872E-2</c:v>
                </c:pt>
                <c:pt idx="46">
                  <c:v>3.6154675660868281E-2</c:v>
                </c:pt>
                <c:pt idx="47">
                  <c:v>2.8556790831762394E-2</c:v>
                </c:pt>
                <c:pt idx="48">
                  <c:v>1.5600878735639345E-2</c:v>
                </c:pt>
                <c:pt idx="49">
                  <c:v>1.581314771944832E-2</c:v>
                </c:pt>
                <c:pt idx="50">
                  <c:v>2.5565150381095948E-2</c:v>
                </c:pt>
                <c:pt idx="51">
                  <c:v>3.9905900275332182E-2</c:v>
                </c:pt>
                <c:pt idx="52">
                  <c:v>4.4913353093590624E-2</c:v>
                </c:pt>
                <c:pt idx="53">
                  <c:v>3.6166340424766893E-2</c:v>
                </c:pt>
                <c:pt idx="54">
                  <c:v>5.2744941838891807E-2</c:v>
                </c:pt>
                <c:pt idx="55">
                  <c:v>6.3946012797954296E-2</c:v>
                </c:pt>
                <c:pt idx="56">
                  <c:v>5.1412744074038556E-2</c:v>
                </c:pt>
                <c:pt idx="57">
                  <c:v>4.9930576080338594E-2</c:v>
                </c:pt>
                <c:pt idx="58">
                  <c:v>4.5392499987739664E-2</c:v>
                </c:pt>
                <c:pt idx="59">
                  <c:v>4.6862966068613433E-2</c:v>
                </c:pt>
                <c:pt idx="60">
                  <c:v>7.4469301536226981E-2</c:v>
                </c:pt>
                <c:pt idx="61">
                  <c:v>6.933134452823711E-2</c:v>
                </c:pt>
                <c:pt idx="62">
                  <c:v>7.6709121949383924E-2</c:v>
                </c:pt>
                <c:pt idx="63">
                  <c:v>6.4164151312642484E-2</c:v>
                </c:pt>
                <c:pt idx="64">
                  <c:v>7.4011589574464146E-2</c:v>
                </c:pt>
                <c:pt idx="65">
                  <c:v>8.5391866969978567E-2</c:v>
                </c:pt>
                <c:pt idx="66">
                  <c:v>9.1474446960169264E-2</c:v>
                </c:pt>
                <c:pt idx="67">
                  <c:v>0.10844842443216691</c:v>
                </c:pt>
                <c:pt idx="68">
                  <c:v>0.11433233194678664</c:v>
                </c:pt>
                <c:pt idx="69">
                  <c:v>0.10512181208317958</c:v>
                </c:pt>
                <c:pt idx="70">
                  <c:v>9.6655273832933028E-2</c:v>
                </c:pt>
                <c:pt idx="71">
                  <c:v>0.11100181896018832</c:v>
                </c:pt>
                <c:pt idx="72">
                  <c:v>0.13211266408496422</c:v>
                </c:pt>
                <c:pt idx="73">
                  <c:v>0.13483549488095228</c:v>
                </c:pt>
                <c:pt idx="74">
                  <c:v>0.15090188685357284</c:v>
                </c:pt>
                <c:pt idx="75">
                  <c:v>0.15647805263527856</c:v>
                </c:pt>
                <c:pt idx="76">
                  <c:v>0.15181144124621887</c:v>
                </c:pt>
                <c:pt idx="77">
                  <c:v>0.15104795644481106</c:v>
                </c:pt>
                <c:pt idx="78">
                  <c:v>0.15110832345543382</c:v>
                </c:pt>
                <c:pt idx="79">
                  <c:v>0.17955214439224274</c:v>
                </c:pt>
                <c:pt idx="80">
                  <c:v>0.18629500945737579</c:v>
                </c:pt>
                <c:pt idx="81">
                  <c:v>0.18474077254022586</c:v>
                </c:pt>
                <c:pt idx="82">
                  <c:v>0.18828942404150975</c:v>
                </c:pt>
                <c:pt idx="83">
                  <c:v>0.201886118024526</c:v>
                </c:pt>
                <c:pt idx="84">
                  <c:v>0.21962554919120084</c:v>
                </c:pt>
                <c:pt idx="85">
                  <c:v>0.20510369826509969</c:v>
                </c:pt>
                <c:pt idx="86">
                  <c:v>0.20375782969414838</c:v>
                </c:pt>
                <c:pt idx="87">
                  <c:v>0.23537636100675902</c:v>
                </c:pt>
                <c:pt idx="88">
                  <c:v>0.21156021938077341</c:v>
                </c:pt>
                <c:pt idx="89">
                  <c:v>0.14322610071906824</c:v>
                </c:pt>
                <c:pt idx="90">
                  <c:v>0.26645344667025844</c:v>
                </c:pt>
                <c:pt idx="91">
                  <c:v>0.23126092828636879</c:v>
                </c:pt>
                <c:pt idx="92">
                  <c:v>0.20850237953753828</c:v>
                </c:pt>
                <c:pt idx="93">
                  <c:v>0.21088633779759436</c:v>
                </c:pt>
                <c:pt idx="94">
                  <c:v>0.22182249973958518</c:v>
                </c:pt>
                <c:pt idx="95">
                  <c:v>0.24938017010940541</c:v>
                </c:pt>
                <c:pt idx="96">
                  <c:v>0.23710007134080366</c:v>
                </c:pt>
                <c:pt idx="97">
                  <c:v>0.27685403249402041</c:v>
                </c:pt>
                <c:pt idx="98">
                  <c:v>0.26924058226340586</c:v>
                </c:pt>
                <c:pt idx="99">
                  <c:v>0.33143561741298233</c:v>
                </c:pt>
                <c:pt idx="100">
                  <c:v>0.2923867429438225</c:v>
                </c:pt>
                <c:pt idx="101">
                  <c:v>0.31216148966613244</c:v>
                </c:pt>
                <c:pt idx="102">
                  <c:v>0.30756104052071426</c:v>
                </c:pt>
                <c:pt idx="103">
                  <c:v>0.29144211996162239</c:v>
                </c:pt>
                <c:pt idx="104">
                  <c:v>0.30008979639266359</c:v>
                </c:pt>
                <c:pt idx="105">
                  <c:v>0.32216666228309465</c:v>
                </c:pt>
                <c:pt idx="106">
                  <c:v>0.32161351472115401</c:v>
                </c:pt>
                <c:pt idx="107">
                  <c:v>0.3117933437736688</c:v>
                </c:pt>
                <c:pt idx="108">
                  <c:v>0.32534140980782544</c:v>
                </c:pt>
                <c:pt idx="109">
                  <c:v>0.33928280870872141</c:v>
                </c:pt>
                <c:pt idx="110">
                  <c:v>0.35086762811068561</c:v>
                </c:pt>
                <c:pt idx="111">
                  <c:v>0.35065142134033589</c:v>
                </c:pt>
                <c:pt idx="112">
                  <c:v>0.39903359288547635</c:v>
                </c:pt>
                <c:pt idx="113">
                  <c:v>0.4024439389218093</c:v>
                </c:pt>
                <c:pt idx="114">
                  <c:v>0.46594007818215138</c:v>
                </c:pt>
                <c:pt idx="115">
                  <c:v>0.51382170504968405</c:v>
                </c:pt>
                <c:pt idx="116">
                  <c:v>0.58381519209934452</c:v>
                </c:pt>
                <c:pt idx="117">
                  <c:v>0.6120038741875744</c:v>
                </c:pt>
                <c:pt idx="118">
                  <c:v>0.6188032427746446</c:v>
                </c:pt>
                <c:pt idx="119">
                  <c:v>0.62996731339981549</c:v>
                </c:pt>
                <c:pt idx="120">
                  <c:v>0.60523184721269363</c:v>
                </c:pt>
                <c:pt idx="121">
                  <c:v>0.58584077463542461</c:v>
                </c:pt>
                <c:pt idx="122">
                  <c:v>0.56371910713588136</c:v>
                </c:pt>
                <c:pt idx="123">
                  <c:v>0.54414890242001668</c:v>
                </c:pt>
                <c:pt idx="124">
                  <c:v>0.57038994042648961</c:v>
                </c:pt>
                <c:pt idx="125">
                  <c:v>0.5698425880975726</c:v>
                </c:pt>
                <c:pt idx="126">
                  <c:v>0.58420473577526078</c:v>
                </c:pt>
                <c:pt idx="127">
                  <c:v>0.59472605562026859</c:v>
                </c:pt>
                <c:pt idx="128">
                  <c:v>0.60783004334983148</c:v>
                </c:pt>
                <c:pt idx="129">
                  <c:v>0.63483062837117699</c:v>
                </c:pt>
                <c:pt idx="130">
                  <c:v>0.62729898008356888</c:v>
                </c:pt>
                <c:pt idx="131">
                  <c:v>0.6400601574906587</c:v>
                </c:pt>
                <c:pt idx="132">
                  <c:v>0.6729290846251188</c:v>
                </c:pt>
                <c:pt idx="133">
                  <c:v>0.66137940811056528</c:v>
                </c:pt>
                <c:pt idx="134">
                  <c:v>0.69091971685383413</c:v>
                </c:pt>
                <c:pt idx="135">
                  <c:v>0.71001671850428394</c:v>
                </c:pt>
                <c:pt idx="136">
                  <c:v>0.73417957109034715</c:v>
                </c:pt>
                <c:pt idx="137">
                  <c:v>0.71748603088799756</c:v>
                </c:pt>
                <c:pt idx="138">
                  <c:v>0.82683041320457906</c:v>
                </c:pt>
                <c:pt idx="139">
                  <c:v>0.80109772115092159</c:v>
                </c:pt>
                <c:pt idx="140">
                  <c:v>0.8570485413175597</c:v>
                </c:pt>
                <c:pt idx="141">
                  <c:v>0.88764454834257334</c:v>
                </c:pt>
                <c:pt idx="142">
                  <c:v>0.90217810118150044</c:v>
                </c:pt>
                <c:pt idx="143">
                  <c:v>0.9644783420997376</c:v>
                </c:pt>
                <c:pt idx="144">
                  <c:v>1</c:v>
                </c:pt>
                <c:pt idx="145">
                  <c:v>0.98683560811089177</c:v>
                </c:pt>
                <c:pt idx="146">
                  <c:v>0.98572351775399303</c:v>
                </c:pt>
                <c:pt idx="147">
                  <c:v>0.93259490177005566</c:v>
                </c:pt>
                <c:pt idx="148">
                  <c:v>0.9550671808672867</c:v>
                </c:pt>
                <c:pt idx="149">
                  <c:v>0.88337717650006309</c:v>
                </c:pt>
                <c:pt idx="150">
                  <c:v>0.86483146496506691</c:v>
                </c:pt>
                <c:pt idx="151">
                  <c:v>0.77683553232707747</c:v>
                </c:pt>
                <c:pt idx="152">
                  <c:v>0.68609927174724328</c:v>
                </c:pt>
                <c:pt idx="153">
                  <c:v>0.6047818993772206</c:v>
                </c:pt>
                <c:pt idx="154">
                  <c:v>0.53510194929349364</c:v>
                </c:pt>
                <c:pt idx="155">
                  <c:v>0.52078460322491371</c:v>
                </c:pt>
                <c:pt idx="156">
                  <c:v>0.48907256805646904</c:v>
                </c:pt>
                <c:pt idx="157">
                  <c:v>0.40632563057707538</c:v>
                </c:pt>
                <c:pt idx="158">
                  <c:v>0.37314116043448781</c:v>
                </c:pt>
                <c:pt idx="159">
                  <c:v>0.33383521537240823</c:v>
                </c:pt>
                <c:pt idx="160">
                  <c:v>0.32975871473025004</c:v>
                </c:pt>
                <c:pt idx="161">
                  <c:v>0.29786944201861881</c:v>
                </c:pt>
                <c:pt idx="162">
                  <c:v>0.28707348013698736</c:v>
                </c:pt>
                <c:pt idx="163">
                  <c:v>0.26473367412275328</c:v>
                </c:pt>
                <c:pt idx="164">
                  <c:v>0.25297362321980588</c:v>
                </c:pt>
                <c:pt idx="165">
                  <c:v>0.23119862953140641</c:v>
                </c:pt>
                <c:pt idx="166">
                  <c:v>0.23554193378604626</c:v>
                </c:pt>
                <c:pt idx="167">
                  <c:v>0.21909186766837921</c:v>
                </c:pt>
                <c:pt idx="168">
                  <c:v>0.19999494031578621</c:v>
                </c:pt>
                <c:pt idx="169">
                  <c:v>0.19304953928640406</c:v>
                </c:pt>
                <c:pt idx="170">
                  <c:v>0.17608919547157545</c:v>
                </c:pt>
                <c:pt idx="171">
                  <c:v>0.18064870649656095</c:v>
                </c:pt>
                <c:pt idx="172">
                  <c:v>0.15768758463454782</c:v>
                </c:pt>
                <c:pt idx="173">
                  <c:v>0.17265737735392322</c:v>
                </c:pt>
                <c:pt idx="174">
                  <c:v>0.1641752737021682</c:v>
                </c:pt>
                <c:pt idx="175">
                  <c:v>0.15667672511084887</c:v>
                </c:pt>
                <c:pt idx="176">
                  <c:v>0.15511078628086974</c:v>
                </c:pt>
                <c:pt idx="177">
                  <c:v>0.14795894864962841</c:v>
                </c:pt>
                <c:pt idx="178">
                  <c:v>0.13218863364602296</c:v>
                </c:pt>
                <c:pt idx="179">
                  <c:v>0.13893146156222622</c:v>
                </c:pt>
                <c:pt idx="180">
                  <c:v>0.12494912454089527</c:v>
                </c:pt>
                <c:pt idx="181">
                  <c:v>0.10720386099227112</c:v>
                </c:pt>
                <c:pt idx="182">
                  <c:v>0.1151893206040282</c:v>
                </c:pt>
                <c:pt idx="183">
                  <c:v>0.11784205136983648</c:v>
                </c:pt>
                <c:pt idx="184">
                  <c:v>0.12910348933952009</c:v>
                </c:pt>
                <c:pt idx="185">
                  <c:v>0.15221071794169971</c:v>
                </c:pt>
                <c:pt idx="186">
                  <c:v>0.11768427986576922</c:v>
                </c:pt>
                <c:pt idx="187">
                  <c:v>0.13339229611441394</c:v>
                </c:pt>
                <c:pt idx="188">
                  <c:v>0.12152510769846069</c:v>
                </c:pt>
                <c:pt idx="189">
                  <c:v>0.11596450731826392</c:v>
                </c:pt>
                <c:pt idx="190">
                  <c:v>0.13588335473854538</c:v>
                </c:pt>
                <c:pt idx="191">
                  <c:v>0.13331242591574638</c:v>
                </c:pt>
                <c:pt idx="192">
                  <c:v>0.13650270169305487</c:v>
                </c:pt>
                <c:pt idx="193">
                  <c:v>0.13833741302878255</c:v>
                </c:pt>
                <c:pt idx="194">
                  <c:v>0.13477512787032891</c:v>
                </c:pt>
                <c:pt idx="195">
                  <c:v>0.13200552657196096</c:v>
                </c:pt>
                <c:pt idx="196">
                  <c:v>0.14166796316430991</c:v>
                </c:pt>
                <c:pt idx="197">
                  <c:v>0.17711755214112318</c:v>
                </c:pt>
                <c:pt idx="198">
                  <c:v>0.19699553573882991</c:v>
                </c:pt>
                <c:pt idx="199">
                  <c:v>0.22521731752334259</c:v>
                </c:pt>
                <c:pt idx="200">
                  <c:v>0.34983726539893822</c:v>
                </c:pt>
                <c:pt idx="201">
                  <c:v>0.38776045300296536</c:v>
                </c:pt>
                <c:pt idx="202">
                  <c:v>0.48564855121403488</c:v>
                </c:pt>
                <c:pt idx="203">
                  <c:v>0.58259596422944337</c:v>
                </c:pt>
                <c:pt idx="204">
                  <c:v>0.62469298267121265</c:v>
                </c:pt>
                <c:pt idx="205">
                  <c:v>0.64366724425822464</c:v>
                </c:pt>
                <c:pt idx="206">
                  <c:v>0.60338153332653011</c:v>
                </c:pt>
                <c:pt idx="207">
                  <c:v>0.49981202641615868</c:v>
                </c:pt>
                <c:pt idx="208">
                  <c:v>0.39603612005286015</c:v>
                </c:pt>
                <c:pt idx="209">
                  <c:v>0.30848812920813923</c:v>
                </c:pt>
                <c:pt idx="210">
                  <c:v>0.24867118278774164</c:v>
                </c:pt>
                <c:pt idx="211">
                  <c:v>0.23151413539061041</c:v>
                </c:pt>
                <c:pt idx="212">
                  <c:v>0.17950931167639986</c:v>
                </c:pt>
                <c:pt idx="213">
                  <c:v>0.15964496173585871</c:v>
                </c:pt>
                <c:pt idx="214">
                  <c:v>0.1806896074680637</c:v>
                </c:pt>
                <c:pt idx="215">
                  <c:v>0.13028768576879346</c:v>
                </c:pt>
                <c:pt idx="216">
                  <c:v>0.14410448715976995</c:v>
                </c:pt>
                <c:pt idx="217">
                  <c:v>0.12956317019455135</c:v>
                </c:pt>
                <c:pt idx="218">
                  <c:v>0.11513675486862733</c:v>
                </c:pt>
                <c:pt idx="219">
                  <c:v>0.11449593583280232</c:v>
                </c:pt>
                <c:pt idx="220">
                  <c:v>0.10036556032696239</c:v>
                </c:pt>
                <c:pt idx="221">
                  <c:v>8.5263331673518059E-2</c:v>
                </c:pt>
                <c:pt idx="222">
                  <c:v>7.4108994067909023E-2</c:v>
                </c:pt>
                <c:pt idx="223">
                  <c:v>6.6368940285175468E-2</c:v>
                </c:pt>
                <c:pt idx="224">
                  <c:v>7.253722285598195E-2</c:v>
                </c:pt>
                <c:pt idx="225">
                  <c:v>5.4371247679491384E-2</c:v>
                </c:pt>
                <c:pt idx="226">
                  <c:v>9.8813292303083777E-2</c:v>
                </c:pt>
                <c:pt idx="227">
                  <c:v>7.6175477575493672E-2</c:v>
                </c:pt>
                <c:pt idx="228">
                  <c:v>9.0196783823988519E-2</c:v>
                </c:pt>
                <c:pt idx="229">
                  <c:v>8.9394329795417921E-2</c:v>
                </c:pt>
                <c:pt idx="230">
                  <c:v>8.7045440124914761E-2</c:v>
                </c:pt>
                <c:pt idx="231">
                  <c:v>9.5272404928086668E-2</c:v>
                </c:pt>
                <c:pt idx="232">
                  <c:v>0.10872499821313668</c:v>
                </c:pt>
                <c:pt idx="233">
                  <c:v>0.1057392272933467</c:v>
                </c:pt>
              </c:numCache>
            </c:numRef>
          </c:yVal>
        </c:ser>
        <c:ser>
          <c:idx val="4"/>
          <c:order val="1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axId val="127879040"/>
        <c:axId val="127913984"/>
      </c:scatterChart>
      <c:valAx>
        <c:axId val="127879040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0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7913984"/>
        <c:crosses val="autoZero"/>
        <c:crossBetween val="midCat"/>
        <c:majorUnit val="2000"/>
      </c:valAx>
      <c:valAx>
        <c:axId val="127913984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7879040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815"/>
        </c:manualLayout>
      </c:layout>
      <c:scatterChart>
        <c:scatterStyle val="smoothMarker"/>
        <c:ser>
          <c:idx val="4"/>
          <c:order val="0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5"/>
          <c:order val="1"/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profile!$AZ$4:$AZ$1001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6.7583876418054589E-4</c:v>
                </c:pt>
                <c:pt idx="405">
                  <c:v>1.7378711078928325E-3</c:v>
                </c:pt>
                <c:pt idx="406">
                  <c:v>2.9930002413710139E-3</c:v>
                </c:pt>
                <c:pt idx="407">
                  <c:v>4.4412261646150589E-3</c:v>
                </c:pt>
                <c:pt idx="408">
                  <c:v>6.3721940622737125E-3</c:v>
                </c:pt>
                <c:pt idx="409">
                  <c:v>8.8824523292301161E-3</c:v>
                </c:pt>
                <c:pt idx="410">
                  <c:v>1.1972000965483965E-2</c:v>
                </c:pt>
                <c:pt idx="411">
                  <c:v>1.5737388365918509E-2</c:v>
                </c:pt>
                <c:pt idx="412">
                  <c:v>2.0661356504948099E-2</c:v>
                </c:pt>
                <c:pt idx="413">
                  <c:v>2.5778421433743665E-2</c:v>
                </c:pt>
                <c:pt idx="414">
                  <c:v>3.0895486362539231E-2</c:v>
                </c:pt>
                <c:pt idx="415">
                  <c:v>3.6881486845281204E-2</c:v>
                </c:pt>
                <c:pt idx="416">
                  <c:v>4.2770938933140698E-2</c:v>
                </c:pt>
                <c:pt idx="417">
                  <c:v>5.0205165339126244E-2</c:v>
                </c:pt>
                <c:pt idx="418">
                  <c:v>5.6963552980931732E-2</c:v>
                </c:pt>
                <c:pt idx="419">
                  <c:v>6.3528843832971318E-2</c:v>
                </c:pt>
                <c:pt idx="420">
                  <c:v>7.2411296162201683E-2</c:v>
                </c:pt>
                <c:pt idx="421">
                  <c:v>8.0617909727251066E-2</c:v>
                </c:pt>
                <c:pt idx="422">
                  <c:v>8.9114168476949807E-2</c:v>
                </c:pt>
                <c:pt idx="423">
                  <c:v>9.9251749939657727E-2</c:v>
                </c:pt>
                <c:pt idx="424">
                  <c:v>0.10871349263818512</c:v>
                </c:pt>
                <c:pt idx="425">
                  <c:v>0.1194303644701907</c:v>
                </c:pt>
                <c:pt idx="426">
                  <c:v>0.13149891383055756</c:v>
                </c:pt>
                <c:pt idx="427">
                  <c:v>0.14549843108858418</c:v>
                </c:pt>
                <c:pt idx="428">
                  <c:v>0.15901520637219599</c:v>
                </c:pt>
                <c:pt idx="429">
                  <c:v>0.17175959449674191</c:v>
                </c:pt>
                <c:pt idx="430">
                  <c:v>0.18730388607289544</c:v>
                </c:pt>
                <c:pt idx="431">
                  <c:v>0.20304127443881242</c:v>
                </c:pt>
                <c:pt idx="432">
                  <c:v>0.21887521119961381</c:v>
                </c:pt>
                <c:pt idx="433">
                  <c:v>0.23683321264783991</c:v>
                </c:pt>
                <c:pt idx="434">
                  <c:v>0.25681873038860942</c:v>
                </c:pt>
                <c:pt idx="435">
                  <c:v>0.27661115133961062</c:v>
                </c:pt>
                <c:pt idx="436">
                  <c:v>0.29727250784455994</c:v>
                </c:pt>
                <c:pt idx="437">
                  <c:v>0.32198889693459276</c:v>
                </c:pt>
                <c:pt idx="438">
                  <c:v>0.34805696355298366</c:v>
                </c:pt>
                <c:pt idx="439">
                  <c:v>0.37644219164856557</c:v>
                </c:pt>
                <c:pt idx="440">
                  <c:v>0.40820661356505084</c:v>
                </c:pt>
                <c:pt idx="441">
                  <c:v>0.44132271300989923</c:v>
                </c:pt>
                <c:pt idx="442">
                  <c:v>0.47762490948588227</c:v>
                </c:pt>
                <c:pt idx="443">
                  <c:v>0.51508568670045851</c:v>
                </c:pt>
                <c:pt idx="444">
                  <c:v>0.55177407675597712</c:v>
                </c:pt>
                <c:pt idx="445">
                  <c:v>0.59000724112961556</c:v>
                </c:pt>
                <c:pt idx="446">
                  <c:v>0.6308472121651062</c:v>
                </c:pt>
                <c:pt idx="447">
                  <c:v>0.67072169925175418</c:v>
                </c:pt>
                <c:pt idx="448">
                  <c:v>0.70943760559980684</c:v>
                </c:pt>
                <c:pt idx="449">
                  <c:v>0.74631909244509342</c:v>
                </c:pt>
                <c:pt idx="450">
                  <c:v>0.7822350953415399</c:v>
                </c:pt>
                <c:pt idx="451">
                  <c:v>0.81583393676080163</c:v>
                </c:pt>
                <c:pt idx="452">
                  <c:v>0.84740526188752119</c:v>
                </c:pt>
                <c:pt idx="453">
                  <c:v>0.88071445812213378</c:v>
                </c:pt>
                <c:pt idx="454">
                  <c:v>0.91508568670045853</c:v>
                </c:pt>
                <c:pt idx="455">
                  <c:v>0.94260197924209665</c:v>
                </c:pt>
                <c:pt idx="456">
                  <c:v>0.96982862659909119</c:v>
                </c:pt>
                <c:pt idx="457">
                  <c:v>0.99589669321747565</c:v>
                </c:pt>
                <c:pt idx="458">
                  <c:v>1.0188752111996138</c:v>
                </c:pt>
                <c:pt idx="459">
                  <c:v>1.0395365677045618</c:v>
                </c:pt>
                <c:pt idx="460">
                  <c:v>1.0594255370504406</c:v>
                </c:pt>
                <c:pt idx="461">
                  <c:v>1.0790248612116824</c:v>
                </c:pt>
                <c:pt idx="462">
                  <c:v>1.1010378952449857</c:v>
                </c:pt>
                <c:pt idx="463">
                  <c:v>1.1178373159546218</c:v>
                </c:pt>
                <c:pt idx="464">
                  <c:v>1.1313540912382329</c:v>
                </c:pt>
                <c:pt idx="465">
                  <c:v>1.1416847694907128</c:v>
                </c:pt>
                <c:pt idx="466">
                  <c:v>1.148250060342757</c:v>
                </c:pt>
                <c:pt idx="467">
                  <c:v>1.1559739319333873</c:v>
                </c:pt>
                <c:pt idx="468">
                  <c:v>1.1620564808110148</c:v>
                </c:pt>
                <c:pt idx="469">
                  <c:v>1.1662080617909798</c:v>
                </c:pt>
                <c:pt idx="470">
                  <c:v>1.168235578083523</c:v>
                </c:pt>
                <c:pt idx="471">
                  <c:v>1.1630219647598361</c:v>
                </c:pt>
                <c:pt idx="472">
                  <c:v>1.1558773835384986</c:v>
                </c:pt>
                <c:pt idx="473">
                  <c:v>1.1506637702148199</c:v>
                </c:pt>
                <c:pt idx="474">
                  <c:v>1.1452570601013843</c:v>
                </c:pt>
                <c:pt idx="475">
                  <c:v>1.1390779628288765</c:v>
                </c:pt>
                <c:pt idx="476">
                  <c:v>1.1326092203717169</c:v>
                </c:pt>
                <c:pt idx="477">
                  <c:v>1.1270094134685009</c:v>
                </c:pt>
                <c:pt idx="478">
                  <c:v>1.1206372194062331</c:v>
                </c:pt>
                <c:pt idx="479">
                  <c:v>1.1124306058411777</c:v>
                </c:pt>
                <c:pt idx="480">
                  <c:v>1.1046101858556601</c:v>
                </c:pt>
                <c:pt idx="481">
                  <c:v>1.0975621530292059</c:v>
                </c:pt>
                <c:pt idx="482">
                  <c:v>1.0895486362539224</c:v>
                </c:pt>
                <c:pt idx="483">
                  <c:v>1.0828867970069938</c:v>
                </c:pt>
                <c:pt idx="484">
                  <c:v>1.0762249577600758</c:v>
                </c:pt>
                <c:pt idx="485">
                  <c:v>1.0668597634564325</c:v>
                </c:pt>
                <c:pt idx="486">
                  <c:v>1.0572049239681391</c:v>
                </c:pt>
                <c:pt idx="487">
                  <c:v>1.0461984069514842</c:v>
                </c:pt>
                <c:pt idx="488">
                  <c:v>1.0354815351194728</c:v>
                </c:pt>
                <c:pt idx="489">
                  <c:v>1.0238957277335259</c:v>
                </c:pt>
                <c:pt idx="490">
                  <c:v>1.0135650494810524</c:v>
                </c:pt>
                <c:pt idx="491">
                  <c:v>1.0055515327057687</c:v>
                </c:pt>
                <c:pt idx="492">
                  <c:v>0.9969587255611877</c:v>
                </c:pt>
                <c:pt idx="493">
                  <c:v>0.9890417571807899</c:v>
                </c:pt>
                <c:pt idx="494">
                  <c:v>0.98344195027757675</c:v>
                </c:pt>
                <c:pt idx="495">
                  <c:v>0.9799662080617908</c:v>
                </c:pt>
                <c:pt idx="496">
                  <c:v>0.97774559497948876</c:v>
                </c:pt>
                <c:pt idx="497">
                  <c:v>0.9778421433743667</c:v>
                </c:pt>
                <c:pt idx="498">
                  <c:v>0.98025585324643971</c:v>
                </c:pt>
                <c:pt idx="499">
                  <c:v>0.98363504706734239</c:v>
                </c:pt>
                <c:pt idx="500">
                  <c:v>0.98884866039102104</c:v>
                </c:pt>
                <c:pt idx="501">
                  <c:v>0.99618633840212356</c:v>
                </c:pt>
                <c:pt idx="502">
                  <c:v>1.0049722423364698</c:v>
                </c:pt>
                <c:pt idx="503">
                  <c:v>1.0136615978759262</c:v>
                </c:pt>
                <c:pt idx="504">
                  <c:v>1.0229302437846897</c:v>
                </c:pt>
                <c:pt idx="505">
                  <c:v>1.0341298575911158</c:v>
                </c:pt>
                <c:pt idx="506">
                  <c:v>1.0452329230026551</c:v>
                </c:pt>
                <c:pt idx="507">
                  <c:v>1.055660149650012</c:v>
                </c:pt>
                <c:pt idx="508">
                  <c:v>1.0654115375331878</c:v>
                </c:pt>
                <c:pt idx="509">
                  <c:v>1.0749698286266001</c:v>
                </c:pt>
                <c:pt idx="510">
                  <c:v>1.0811489258991067</c:v>
                </c:pt>
                <c:pt idx="511">
                  <c:v>1.0882935071204438</c:v>
                </c:pt>
                <c:pt idx="512">
                  <c:v>1.0966932174752537</c:v>
                </c:pt>
                <c:pt idx="513">
                  <c:v>1.1044170890659004</c:v>
                </c:pt>
                <c:pt idx="514">
                  <c:v>1.1122375090514192</c:v>
                </c:pt>
                <c:pt idx="515">
                  <c:v>1.1199613806420392</c:v>
                </c:pt>
                <c:pt idx="516">
                  <c:v>1.1272990586531444</c:v>
                </c:pt>
                <c:pt idx="517">
                  <c:v>1.1333816075307748</c:v>
                </c:pt>
                <c:pt idx="518">
                  <c:v>1.1389814144339849</c:v>
                </c:pt>
                <c:pt idx="519">
                  <c:v>1.1459328988655562</c:v>
                </c:pt>
                <c:pt idx="520">
                  <c:v>1.1510499637943521</c:v>
                </c:pt>
                <c:pt idx="521">
                  <c:v>1.1560704803282709</c:v>
                </c:pt>
                <c:pt idx="522">
                  <c:v>1.1625392227854212</c:v>
                </c:pt>
                <c:pt idx="523">
                  <c:v>1.1673666425295615</c:v>
                </c:pt>
                <c:pt idx="524">
                  <c:v>1.1652425778421431</c:v>
                </c:pt>
                <c:pt idx="525">
                  <c:v>1.1607048032826452</c:v>
                </c:pt>
                <c:pt idx="526">
                  <c:v>1.1542360608254889</c:v>
                </c:pt>
                <c:pt idx="527">
                  <c:v>1.1466087376297369</c:v>
                </c:pt>
                <c:pt idx="528">
                  <c:v>1.1399468983828138</c:v>
                </c:pt>
                <c:pt idx="529">
                  <c:v>1.1299058653149878</c:v>
                </c:pt>
                <c:pt idx="530">
                  <c:v>1.1159063480569618</c:v>
                </c:pt>
                <c:pt idx="531">
                  <c:v>1.0996862177166298</c:v>
                </c:pt>
                <c:pt idx="532">
                  <c:v>1.0771904417089064</c:v>
                </c:pt>
                <c:pt idx="533">
                  <c:v>1.0572049239681389</c:v>
                </c:pt>
                <c:pt idx="534">
                  <c:v>1.0372194062273712</c:v>
                </c:pt>
                <c:pt idx="535">
                  <c:v>1.0166545981173059</c:v>
                </c:pt>
                <c:pt idx="536">
                  <c:v>0.99328988655563599</c:v>
                </c:pt>
                <c:pt idx="537">
                  <c:v>0.96780111030654492</c:v>
                </c:pt>
                <c:pt idx="538">
                  <c:v>0.93941588221095806</c:v>
                </c:pt>
                <c:pt idx="539">
                  <c:v>0.91209268645909114</c:v>
                </c:pt>
                <c:pt idx="540">
                  <c:v>0.87772145788076661</c:v>
                </c:pt>
                <c:pt idx="541">
                  <c:v>0.84508810041033067</c:v>
                </c:pt>
                <c:pt idx="542">
                  <c:v>0.81361332367849726</c:v>
                </c:pt>
                <c:pt idx="543">
                  <c:v>0.78011103065411891</c:v>
                </c:pt>
                <c:pt idx="544">
                  <c:v>0.745160511706493</c:v>
                </c:pt>
                <c:pt idx="545">
                  <c:v>0.70914796041515804</c:v>
                </c:pt>
                <c:pt idx="546">
                  <c:v>0.66975621530292062</c:v>
                </c:pt>
                <c:pt idx="547">
                  <c:v>0.63075066377021483</c:v>
                </c:pt>
                <c:pt idx="548">
                  <c:v>0.58981414433984958</c:v>
                </c:pt>
                <c:pt idx="549">
                  <c:v>0.55196717354573988</c:v>
                </c:pt>
                <c:pt idx="550">
                  <c:v>0.51566497706975623</c:v>
                </c:pt>
                <c:pt idx="551">
                  <c:v>0.47820419985517731</c:v>
                </c:pt>
                <c:pt idx="552">
                  <c:v>0.44219164856384224</c:v>
                </c:pt>
                <c:pt idx="553">
                  <c:v>0.4084962587496983</c:v>
                </c:pt>
                <c:pt idx="554">
                  <c:v>0.37663528843832828</c:v>
                </c:pt>
                <c:pt idx="555">
                  <c:v>0.34815351194786603</c:v>
                </c:pt>
                <c:pt idx="556">
                  <c:v>0.32218199372435752</c:v>
                </c:pt>
                <c:pt idx="557">
                  <c:v>0.29765870142409045</c:v>
                </c:pt>
                <c:pt idx="558">
                  <c:v>0.27651460294472791</c:v>
                </c:pt>
                <c:pt idx="559">
                  <c:v>0.2569152787834903</c:v>
                </c:pt>
                <c:pt idx="560">
                  <c:v>0.23712285783248854</c:v>
                </c:pt>
                <c:pt idx="561">
                  <c:v>0.21906830798938068</c:v>
                </c:pt>
                <c:pt idx="562">
                  <c:v>0.20313782283369536</c:v>
                </c:pt>
                <c:pt idx="563">
                  <c:v>0.18769007965242679</c:v>
                </c:pt>
                <c:pt idx="564">
                  <c:v>0.17195269128650734</c:v>
                </c:pt>
                <c:pt idx="565">
                  <c:v>0.15911175476707787</c:v>
                </c:pt>
                <c:pt idx="566">
                  <c:v>0.14559497948346684</c:v>
                </c:pt>
                <c:pt idx="567">
                  <c:v>0.13178855901520636</c:v>
                </c:pt>
                <c:pt idx="568">
                  <c:v>0.11933381607530755</c:v>
                </c:pt>
                <c:pt idx="569">
                  <c:v>0.10909968621771662</c:v>
                </c:pt>
                <c:pt idx="570">
                  <c:v>9.9541395124306944E-2</c:v>
                </c:pt>
                <c:pt idx="571">
                  <c:v>8.9307265266714966E-2</c:v>
                </c:pt>
                <c:pt idx="572">
                  <c:v>8.0521361332368618E-2</c:v>
                </c:pt>
                <c:pt idx="573">
                  <c:v>7.2507844557084283E-2</c:v>
                </c:pt>
                <c:pt idx="574">
                  <c:v>6.3818489017620134E-2</c:v>
                </c:pt>
                <c:pt idx="575">
                  <c:v>5.7156649770697551E-2</c:v>
                </c:pt>
                <c:pt idx="576">
                  <c:v>5.0301713734009178E-2</c:v>
                </c:pt>
                <c:pt idx="577">
                  <c:v>4.3060584117789034E-2</c:v>
                </c:pt>
                <c:pt idx="578">
                  <c:v>3.6881486845281204E-2</c:v>
                </c:pt>
                <c:pt idx="579">
                  <c:v>3.0992034757422158E-2</c:v>
                </c:pt>
                <c:pt idx="580">
                  <c:v>2.5874969828626814E-2</c:v>
                </c:pt>
                <c:pt idx="581">
                  <c:v>2.0757904899831033E-2</c:v>
                </c:pt>
                <c:pt idx="582">
                  <c:v>1.5833936760801352E-2</c:v>
                </c:pt>
                <c:pt idx="583">
                  <c:v>1.2068549360366901E-2</c:v>
                </c:pt>
                <c:pt idx="584">
                  <c:v>8.9790007241130048E-3</c:v>
                </c:pt>
                <c:pt idx="585">
                  <c:v>6.5652908520395913E-3</c:v>
                </c:pt>
                <c:pt idx="586">
                  <c:v>4.4412261646150607E-3</c:v>
                </c:pt>
                <c:pt idx="587">
                  <c:v>2.9930002413710139E-3</c:v>
                </c:pt>
                <c:pt idx="588">
                  <c:v>1.7378711078928325E-3</c:v>
                </c:pt>
                <c:pt idx="589">
                  <c:v>6.7583876418054589E-4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2440320"/>
        <c:axId val="122766080"/>
      </c:scatterChart>
      <c:valAx>
        <c:axId val="122440320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2766080"/>
        <c:crosses val="autoZero"/>
        <c:crossBetween val="midCat"/>
        <c:majorUnit val="2000"/>
      </c:valAx>
      <c:valAx>
        <c:axId val="122766080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2440320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77"/>
        </c:manualLayout>
      </c:layout>
      <c:scatterChart>
        <c:scatterStyle val="smoothMarker"/>
        <c:ser>
          <c:idx val="0"/>
          <c:order val="0"/>
          <c:tx>
            <c:v>Model</c:v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profile!$B$2:$B$1001</c:f>
              <c:numCache>
                <c:formatCode>General</c:formatCode>
                <c:ptCount val="1000"/>
                <c:pt idx="0">
                  <c:v>-29880</c:v>
                </c:pt>
                <c:pt idx="1">
                  <c:v>-29820</c:v>
                </c:pt>
                <c:pt idx="2">
                  <c:v>-29760</c:v>
                </c:pt>
                <c:pt idx="3">
                  <c:v>-29700</c:v>
                </c:pt>
                <c:pt idx="4">
                  <c:v>-29640</c:v>
                </c:pt>
                <c:pt idx="5">
                  <c:v>-29580</c:v>
                </c:pt>
                <c:pt idx="6">
                  <c:v>-29520</c:v>
                </c:pt>
                <c:pt idx="7">
                  <c:v>-29460</c:v>
                </c:pt>
                <c:pt idx="8">
                  <c:v>-29400</c:v>
                </c:pt>
                <c:pt idx="9">
                  <c:v>-29340</c:v>
                </c:pt>
                <c:pt idx="10">
                  <c:v>-29280</c:v>
                </c:pt>
                <c:pt idx="11">
                  <c:v>-29220</c:v>
                </c:pt>
                <c:pt idx="12">
                  <c:v>-29160</c:v>
                </c:pt>
                <c:pt idx="13">
                  <c:v>-29100</c:v>
                </c:pt>
                <c:pt idx="14">
                  <c:v>-29040</c:v>
                </c:pt>
                <c:pt idx="15">
                  <c:v>-28980</c:v>
                </c:pt>
                <c:pt idx="16">
                  <c:v>-28920</c:v>
                </c:pt>
                <c:pt idx="17">
                  <c:v>-28860</c:v>
                </c:pt>
                <c:pt idx="18">
                  <c:v>-28800</c:v>
                </c:pt>
                <c:pt idx="19">
                  <c:v>-28740</c:v>
                </c:pt>
                <c:pt idx="20">
                  <c:v>-28680</c:v>
                </c:pt>
                <c:pt idx="21">
                  <c:v>-28620</c:v>
                </c:pt>
                <c:pt idx="22">
                  <c:v>-28560</c:v>
                </c:pt>
                <c:pt idx="23">
                  <c:v>-28500</c:v>
                </c:pt>
                <c:pt idx="24">
                  <c:v>-28440</c:v>
                </c:pt>
                <c:pt idx="25">
                  <c:v>-28380</c:v>
                </c:pt>
                <c:pt idx="26">
                  <c:v>-28320</c:v>
                </c:pt>
                <c:pt idx="27">
                  <c:v>-28260</c:v>
                </c:pt>
                <c:pt idx="28">
                  <c:v>-28200</c:v>
                </c:pt>
                <c:pt idx="29">
                  <c:v>-28140</c:v>
                </c:pt>
                <c:pt idx="30">
                  <c:v>-28080</c:v>
                </c:pt>
                <c:pt idx="31">
                  <c:v>-28020</c:v>
                </c:pt>
                <c:pt idx="32">
                  <c:v>-27960</c:v>
                </c:pt>
                <c:pt idx="33">
                  <c:v>-27900</c:v>
                </c:pt>
                <c:pt idx="34">
                  <c:v>-27840</c:v>
                </c:pt>
                <c:pt idx="35">
                  <c:v>-27780</c:v>
                </c:pt>
                <c:pt idx="36">
                  <c:v>-27720</c:v>
                </c:pt>
                <c:pt idx="37">
                  <c:v>-27660</c:v>
                </c:pt>
                <c:pt idx="38">
                  <c:v>-27600</c:v>
                </c:pt>
                <c:pt idx="39">
                  <c:v>-27540</c:v>
                </c:pt>
                <c:pt idx="40">
                  <c:v>-27480</c:v>
                </c:pt>
                <c:pt idx="41">
                  <c:v>-27420</c:v>
                </c:pt>
                <c:pt idx="42">
                  <c:v>-27360</c:v>
                </c:pt>
                <c:pt idx="43">
                  <c:v>-27300</c:v>
                </c:pt>
                <c:pt idx="44">
                  <c:v>-27240</c:v>
                </c:pt>
                <c:pt idx="45">
                  <c:v>-27180</c:v>
                </c:pt>
                <c:pt idx="46">
                  <c:v>-27120</c:v>
                </c:pt>
                <c:pt idx="47">
                  <c:v>-27060</c:v>
                </c:pt>
                <c:pt idx="48">
                  <c:v>-27000</c:v>
                </c:pt>
                <c:pt idx="49">
                  <c:v>-26940</c:v>
                </c:pt>
                <c:pt idx="50">
                  <c:v>-26880</c:v>
                </c:pt>
                <c:pt idx="51">
                  <c:v>-26820</c:v>
                </c:pt>
                <c:pt idx="52">
                  <c:v>-26760</c:v>
                </c:pt>
                <c:pt idx="53">
                  <c:v>-26700</c:v>
                </c:pt>
                <c:pt idx="54">
                  <c:v>-26640</c:v>
                </c:pt>
                <c:pt idx="55">
                  <c:v>-26580</c:v>
                </c:pt>
                <c:pt idx="56">
                  <c:v>-26520</c:v>
                </c:pt>
                <c:pt idx="57">
                  <c:v>-26460</c:v>
                </c:pt>
                <c:pt idx="58">
                  <c:v>-26400</c:v>
                </c:pt>
                <c:pt idx="59">
                  <c:v>-26340</c:v>
                </c:pt>
                <c:pt idx="60">
                  <c:v>-26280</c:v>
                </c:pt>
                <c:pt idx="61">
                  <c:v>-26220</c:v>
                </c:pt>
                <c:pt idx="62">
                  <c:v>-26160</c:v>
                </c:pt>
                <c:pt idx="63">
                  <c:v>-26100</c:v>
                </c:pt>
                <c:pt idx="64">
                  <c:v>-26040</c:v>
                </c:pt>
                <c:pt idx="65">
                  <c:v>-25980</c:v>
                </c:pt>
                <c:pt idx="66">
                  <c:v>-25920</c:v>
                </c:pt>
                <c:pt idx="67">
                  <c:v>-25860</c:v>
                </c:pt>
                <c:pt idx="68">
                  <c:v>-25800</c:v>
                </c:pt>
                <c:pt idx="69">
                  <c:v>-25740</c:v>
                </c:pt>
                <c:pt idx="70">
                  <c:v>-25680</c:v>
                </c:pt>
                <c:pt idx="71">
                  <c:v>-25620</c:v>
                </c:pt>
                <c:pt idx="72">
                  <c:v>-25560</c:v>
                </c:pt>
                <c:pt idx="73">
                  <c:v>-25500</c:v>
                </c:pt>
                <c:pt idx="74">
                  <c:v>-25440</c:v>
                </c:pt>
                <c:pt idx="75">
                  <c:v>-25380</c:v>
                </c:pt>
                <c:pt idx="76">
                  <c:v>-25320</c:v>
                </c:pt>
                <c:pt idx="77">
                  <c:v>-25260</c:v>
                </c:pt>
                <c:pt idx="78">
                  <c:v>-25200</c:v>
                </c:pt>
                <c:pt idx="79">
                  <c:v>-25140</c:v>
                </c:pt>
                <c:pt idx="80">
                  <c:v>-25080</c:v>
                </c:pt>
                <c:pt idx="81">
                  <c:v>-25020</c:v>
                </c:pt>
                <c:pt idx="82">
                  <c:v>-24960</c:v>
                </c:pt>
                <c:pt idx="83">
                  <c:v>-24900</c:v>
                </c:pt>
                <c:pt idx="84">
                  <c:v>-24840</c:v>
                </c:pt>
                <c:pt idx="85">
                  <c:v>-24780</c:v>
                </c:pt>
                <c:pt idx="86">
                  <c:v>-24720</c:v>
                </c:pt>
                <c:pt idx="87">
                  <c:v>-24660</c:v>
                </c:pt>
                <c:pt idx="88">
                  <c:v>-24600</c:v>
                </c:pt>
                <c:pt idx="89">
                  <c:v>-24540</c:v>
                </c:pt>
                <c:pt idx="90">
                  <c:v>-24480</c:v>
                </c:pt>
                <c:pt idx="91">
                  <c:v>-24420</c:v>
                </c:pt>
                <c:pt idx="92">
                  <c:v>-24360</c:v>
                </c:pt>
                <c:pt idx="93">
                  <c:v>-24300</c:v>
                </c:pt>
                <c:pt idx="94">
                  <c:v>-24240</c:v>
                </c:pt>
                <c:pt idx="95">
                  <c:v>-24180</c:v>
                </c:pt>
                <c:pt idx="96">
                  <c:v>-24120</c:v>
                </c:pt>
                <c:pt idx="97">
                  <c:v>-24060</c:v>
                </c:pt>
                <c:pt idx="98">
                  <c:v>-24000</c:v>
                </c:pt>
                <c:pt idx="99">
                  <c:v>-23940</c:v>
                </c:pt>
                <c:pt idx="100">
                  <c:v>-23880</c:v>
                </c:pt>
                <c:pt idx="101">
                  <c:v>-23820</c:v>
                </c:pt>
                <c:pt idx="102">
                  <c:v>-23760</c:v>
                </c:pt>
                <c:pt idx="103">
                  <c:v>-23700</c:v>
                </c:pt>
                <c:pt idx="104">
                  <c:v>-23640</c:v>
                </c:pt>
                <c:pt idx="105">
                  <c:v>-23580</c:v>
                </c:pt>
                <c:pt idx="106">
                  <c:v>-23520</c:v>
                </c:pt>
                <c:pt idx="107">
                  <c:v>-23460</c:v>
                </c:pt>
                <c:pt idx="108">
                  <c:v>-23400</c:v>
                </c:pt>
                <c:pt idx="109">
                  <c:v>-23340</c:v>
                </c:pt>
                <c:pt idx="110">
                  <c:v>-23280</c:v>
                </c:pt>
                <c:pt idx="111">
                  <c:v>-23220</c:v>
                </c:pt>
                <c:pt idx="112">
                  <c:v>-23160</c:v>
                </c:pt>
                <c:pt idx="113">
                  <c:v>-23100</c:v>
                </c:pt>
                <c:pt idx="114">
                  <c:v>-23040</c:v>
                </c:pt>
                <c:pt idx="115">
                  <c:v>-22980</c:v>
                </c:pt>
                <c:pt idx="116">
                  <c:v>-22920</c:v>
                </c:pt>
                <c:pt idx="117">
                  <c:v>-22860</c:v>
                </c:pt>
                <c:pt idx="118">
                  <c:v>-22800</c:v>
                </c:pt>
                <c:pt idx="119">
                  <c:v>-22740</c:v>
                </c:pt>
                <c:pt idx="120">
                  <c:v>-22680</c:v>
                </c:pt>
                <c:pt idx="121">
                  <c:v>-22620</c:v>
                </c:pt>
                <c:pt idx="122">
                  <c:v>-22560</c:v>
                </c:pt>
                <c:pt idx="123">
                  <c:v>-22500</c:v>
                </c:pt>
                <c:pt idx="124">
                  <c:v>-22440</c:v>
                </c:pt>
                <c:pt idx="125">
                  <c:v>-22380</c:v>
                </c:pt>
                <c:pt idx="126">
                  <c:v>-22320</c:v>
                </c:pt>
                <c:pt idx="127">
                  <c:v>-22260</c:v>
                </c:pt>
                <c:pt idx="128">
                  <c:v>-22200</c:v>
                </c:pt>
                <c:pt idx="129">
                  <c:v>-22140</c:v>
                </c:pt>
                <c:pt idx="130">
                  <c:v>-22080</c:v>
                </c:pt>
                <c:pt idx="131">
                  <c:v>-22020</c:v>
                </c:pt>
                <c:pt idx="132">
                  <c:v>-21960</c:v>
                </c:pt>
                <c:pt idx="133">
                  <c:v>-21900</c:v>
                </c:pt>
                <c:pt idx="134">
                  <c:v>-21840</c:v>
                </c:pt>
                <c:pt idx="135">
                  <c:v>-21780</c:v>
                </c:pt>
                <c:pt idx="136">
                  <c:v>-21720</c:v>
                </c:pt>
                <c:pt idx="137">
                  <c:v>-21660</c:v>
                </c:pt>
                <c:pt idx="138">
                  <c:v>-21600</c:v>
                </c:pt>
                <c:pt idx="139">
                  <c:v>-21540</c:v>
                </c:pt>
                <c:pt idx="140">
                  <c:v>-21480</c:v>
                </c:pt>
                <c:pt idx="141">
                  <c:v>-21420</c:v>
                </c:pt>
                <c:pt idx="142">
                  <c:v>-21360</c:v>
                </c:pt>
                <c:pt idx="143">
                  <c:v>-21300</c:v>
                </c:pt>
                <c:pt idx="144">
                  <c:v>-21240</c:v>
                </c:pt>
                <c:pt idx="145">
                  <c:v>-21180</c:v>
                </c:pt>
                <c:pt idx="146">
                  <c:v>-21120</c:v>
                </c:pt>
                <c:pt idx="147">
                  <c:v>-21060</c:v>
                </c:pt>
                <c:pt idx="148">
                  <c:v>-21000</c:v>
                </c:pt>
                <c:pt idx="149">
                  <c:v>-20940</c:v>
                </c:pt>
                <c:pt idx="150">
                  <c:v>-20880</c:v>
                </c:pt>
                <c:pt idx="151">
                  <c:v>-20820</c:v>
                </c:pt>
                <c:pt idx="152">
                  <c:v>-20760</c:v>
                </c:pt>
                <c:pt idx="153">
                  <c:v>-20700</c:v>
                </c:pt>
                <c:pt idx="154">
                  <c:v>-20640</c:v>
                </c:pt>
                <c:pt idx="155">
                  <c:v>-20580</c:v>
                </c:pt>
                <c:pt idx="156">
                  <c:v>-20520</c:v>
                </c:pt>
                <c:pt idx="157">
                  <c:v>-20460</c:v>
                </c:pt>
                <c:pt idx="158">
                  <c:v>-20400</c:v>
                </c:pt>
                <c:pt idx="159">
                  <c:v>-20340</c:v>
                </c:pt>
                <c:pt idx="160">
                  <c:v>-20280</c:v>
                </c:pt>
                <c:pt idx="161">
                  <c:v>-20220</c:v>
                </c:pt>
                <c:pt idx="162">
                  <c:v>-20160</c:v>
                </c:pt>
                <c:pt idx="163">
                  <c:v>-20100</c:v>
                </c:pt>
                <c:pt idx="164">
                  <c:v>-20040</c:v>
                </c:pt>
                <c:pt idx="165">
                  <c:v>-19980</c:v>
                </c:pt>
                <c:pt idx="166">
                  <c:v>-19920</c:v>
                </c:pt>
                <c:pt idx="167">
                  <c:v>-19860</c:v>
                </c:pt>
                <c:pt idx="168">
                  <c:v>-19800</c:v>
                </c:pt>
                <c:pt idx="169">
                  <c:v>-19740</c:v>
                </c:pt>
                <c:pt idx="170">
                  <c:v>-19680</c:v>
                </c:pt>
                <c:pt idx="171">
                  <c:v>-19620</c:v>
                </c:pt>
                <c:pt idx="172">
                  <c:v>-19560</c:v>
                </c:pt>
                <c:pt idx="173">
                  <c:v>-19500</c:v>
                </c:pt>
                <c:pt idx="174">
                  <c:v>-19440</c:v>
                </c:pt>
                <c:pt idx="175">
                  <c:v>-19380</c:v>
                </c:pt>
                <c:pt idx="176">
                  <c:v>-19320</c:v>
                </c:pt>
                <c:pt idx="177">
                  <c:v>-19260</c:v>
                </c:pt>
                <c:pt idx="178">
                  <c:v>-19200</c:v>
                </c:pt>
                <c:pt idx="179">
                  <c:v>-19140</c:v>
                </c:pt>
                <c:pt idx="180">
                  <c:v>-19080</c:v>
                </c:pt>
                <c:pt idx="181">
                  <c:v>-19020</c:v>
                </c:pt>
                <c:pt idx="182">
                  <c:v>-18960</c:v>
                </c:pt>
                <c:pt idx="183">
                  <c:v>-18900</c:v>
                </c:pt>
                <c:pt idx="184">
                  <c:v>-18840</c:v>
                </c:pt>
                <c:pt idx="185">
                  <c:v>-18780</c:v>
                </c:pt>
                <c:pt idx="186">
                  <c:v>-18720</c:v>
                </c:pt>
                <c:pt idx="187">
                  <c:v>-18660</c:v>
                </c:pt>
                <c:pt idx="188">
                  <c:v>-18600</c:v>
                </c:pt>
                <c:pt idx="189">
                  <c:v>-18540</c:v>
                </c:pt>
                <c:pt idx="190">
                  <c:v>-18480</c:v>
                </c:pt>
                <c:pt idx="191">
                  <c:v>-18420</c:v>
                </c:pt>
                <c:pt idx="192">
                  <c:v>-18360</c:v>
                </c:pt>
                <c:pt idx="193">
                  <c:v>-18300</c:v>
                </c:pt>
                <c:pt idx="194">
                  <c:v>-18240</c:v>
                </c:pt>
                <c:pt idx="195">
                  <c:v>-18180</c:v>
                </c:pt>
                <c:pt idx="196">
                  <c:v>-18120</c:v>
                </c:pt>
                <c:pt idx="197">
                  <c:v>-18060</c:v>
                </c:pt>
                <c:pt idx="198">
                  <c:v>-18000</c:v>
                </c:pt>
                <c:pt idx="199">
                  <c:v>-17940</c:v>
                </c:pt>
                <c:pt idx="200">
                  <c:v>-17880</c:v>
                </c:pt>
                <c:pt idx="201">
                  <c:v>-17820</c:v>
                </c:pt>
                <c:pt idx="202">
                  <c:v>-17760</c:v>
                </c:pt>
                <c:pt idx="203">
                  <c:v>-17700</c:v>
                </c:pt>
                <c:pt idx="204">
                  <c:v>-17640</c:v>
                </c:pt>
                <c:pt idx="205">
                  <c:v>-17580</c:v>
                </c:pt>
                <c:pt idx="206">
                  <c:v>-17520</c:v>
                </c:pt>
                <c:pt idx="207">
                  <c:v>-17460</c:v>
                </c:pt>
                <c:pt idx="208">
                  <c:v>-17400</c:v>
                </c:pt>
                <c:pt idx="209">
                  <c:v>-17340</c:v>
                </c:pt>
                <c:pt idx="210">
                  <c:v>-17280</c:v>
                </c:pt>
                <c:pt idx="211">
                  <c:v>-17220</c:v>
                </c:pt>
                <c:pt idx="212">
                  <c:v>-17160</c:v>
                </c:pt>
                <c:pt idx="213">
                  <c:v>-17100</c:v>
                </c:pt>
                <c:pt idx="214">
                  <c:v>-17040</c:v>
                </c:pt>
                <c:pt idx="215">
                  <c:v>-16980</c:v>
                </c:pt>
                <c:pt idx="216">
                  <c:v>-16920</c:v>
                </c:pt>
                <c:pt idx="217">
                  <c:v>-16860</c:v>
                </c:pt>
                <c:pt idx="218">
                  <c:v>-16800</c:v>
                </c:pt>
                <c:pt idx="219">
                  <c:v>-16740</c:v>
                </c:pt>
                <c:pt idx="220">
                  <c:v>-16680</c:v>
                </c:pt>
                <c:pt idx="221">
                  <c:v>-16620</c:v>
                </c:pt>
                <c:pt idx="222">
                  <c:v>-16560</c:v>
                </c:pt>
                <c:pt idx="223">
                  <c:v>-16500</c:v>
                </c:pt>
                <c:pt idx="224">
                  <c:v>-16440</c:v>
                </c:pt>
                <c:pt idx="225">
                  <c:v>-16380</c:v>
                </c:pt>
                <c:pt idx="226">
                  <c:v>-16320</c:v>
                </c:pt>
                <c:pt idx="227">
                  <c:v>-16260</c:v>
                </c:pt>
                <c:pt idx="228">
                  <c:v>-16200</c:v>
                </c:pt>
                <c:pt idx="229">
                  <c:v>-16140</c:v>
                </c:pt>
                <c:pt idx="230">
                  <c:v>-16080</c:v>
                </c:pt>
                <c:pt idx="231">
                  <c:v>-16020</c:v>
                </c:pt>
                <c:pt idx="232">
                  <c:v>-15960</c:v>
                </c:pt>
                <c:pt idx="233">
                  <c:v>-15900</c:v>
                </c:pt>
                <c:pt idx="234">
                  <c:v>-15840</c:v>
                </c:pt>
                <c:pt idx="235">
                  <c:v>-15780</c:v>
                </c:pt>
                <c:pt idx="236">
                  <c:v>-15720</c:v>
                </c:pt>
                <c:pt idx="237">
                  <c:v>-15660</c:v>
                </c:pt>
                <c:pt idx="238">
                  <c:v>-15600</c:v>
                </c:pt>
                <c:pt idx="239">
                  <c:v>-15540</c:v>
                </c:pt>
                <c:pt idx="240">
                  <c:v>-15480</c:v>
                </c:pt>
                <c:pt idx="241">
                  <c:v>-15420</c:v>
                </c:pt>
                <c:pt idx="242">
                  <c:v>-15360</c:v>
                </c:pt>
                <c:pt idx="243">
                  <c:v>-15300</c:v>
                </c:pt>
                <c:pt idx="244">
                  <c:v>-15240</c:v>
                </c:pt>
                <c:pt idx="245">
                  <c:v>-15180</c:v>
                </c:pt>
                <c:pt idx="246">
                  <c:v>-15120</c:v>
                </c:pt>
                <c:pt idx="247">
                  <c:v>-15060</c:v>
                </c:pt>
                <c:pt idx="248">
                  <c:v>-15000</c:v>
                </c:pt>
                <c:pt idx="249">
                  <c:v>-14940</c:v>
                </c:pt>
                <c:pt idx="250">
                  <c:v>-14880</c:v>
                </c:pt>
                <c:pt idx="251">
                  <c:v>-14820</c:v>
                </c:pt>
                <c:pt idx="252">
                  <c:v>-14760</c:v>
                </c:pt>
                <c:pt idx="253">
                  <c:v>-14700</c:v>
                </c:pt>
                <c:pt idx="254">
                  <c:v>-14640</c:v>
                </c:pt>
                <c:pt idx="255">
                  <c:v>-14580</c:v>
                </c:pt>
                <c:pt idx="256">
                  <c:v>-14520</c:v>
                </c:pt>
                <c:pt idx="257">
                  <c:v>-14460</c:v>
                </c:pt>
                <c:pt idx="258">
                  <c:v>-14400</c:v>
                </c:pt>
                <c:pt idx="259">
                  <c:v>-14340</c:v>
                </c:pt>
                <c:pt idx="260">
                  <c:v>-14280</c:v>
                </c:pt>
                <c:pt idx="261">
                  <c:v>-14220</c:v>
                </c:pt>
                <c:pt idx="262">
                  <c:v>-14160</c:v>
                </c:pt>
                <c:pt idx="263">
                  <c:v>-14100</c:v>
                </c:pt>
                <c:pt idx="264">
                  <c:v>-14040</c:v>
                </c:pt>
                <c:pt idx="265">
                  <c:v>-13980</c:v>
                </c:pt>
                <c:pt idx="266">
                  <c:v>-13920</c:v>
                </c:pt>
                <c:pt idx="267">
                  <c:v>-13860</c:v>
                </c:pt>
                <c:pt idx="268">
                  <c:v>-13800</c:v>
                </c:pt>
                <c:pt idx="269">
                  <c:v>-13740</c:v>
                </c:pt>
                <c:pt idx="270">
                  <c:v>-13680</c:v>
                </c:pt>
                <c:pt idx="271">
                  <c:v>-13620</c:v>
                </c:pt>
                <c:pt idx="272">
                  <c:v>-13560</c:v>
                </c:pt>
                <c:pt idx="273">
                  <c:v>-13500</c:v>
                </c:pt>
                <c:pt idx="274">
                  <c:v>-13440</c:v>
                </c:pt>
                <c:pt idx="275">
                  <c:v>-13380</c:v>
                </c:pt>
                <c:pt idx="276">
                  <c:v>-13320</c:v>
                </c:pt>
                <c:pt idx="277">
                  <c:v>-13260</c:v>
                </c:pt>
                <c:pt idx="278">
                  <c:v>-13200</c:v>
                </c:pt>
                <c:pt idx="279">
                  <c:v>-13140</c:v>
                </c:pt>
                <c:pt idx="280">
                  <c:v>-13080</c:v>
                </c:pt>
                <c:pt idx="281">
                  <c:v>-13020</c:v>
                </c:pt>
                <c:pt idx="282">
                  <c:v>-12960</c:v>
                </c:pt>
                <c:pt idx="283">
                  <c:v>-12900</c:v>
                </c:pt>
                <c:pt idx="284">
                  <c:v>-12840</c:v>
                </c:pt>
                <c:pt idx="285">
                  <c:v>-12780</c:v>
                </c:pt>
                <c:pt idx="286">
                  <c:v>-12720</c:v>
                </c:pt>
                <c:pt idx="287">
                  <c:v>-12660</c:v>
                </c:pt>
                <c:pt idx="288">
                  <c:v>-12600</c:v>
                </c:pt>
                <c:pt idx="289">
                  <c:v>-12540</c:v>
                </c:pt>
                <c:pt idx="290">
                  <c:v>-12480</c:v>
                </c:pt>
                <c:pt idx="291">
                  <c:v>-12420</c:v>
                </c:pt>
                <c:pt idx="292">
                  <c:v>-12360</c:v>
                </c:pt>
                <c:pt idx="293">
                  <c:v>-12300</c:v>
                </c:pt>
                <c:pt idx="294">
                  <c:v>-12240</c:v>
                </c:pt>
                <c:pt idx="295">
                  <c:v>-12180</c:v>
                </c:pt>
                <c:pt idx="296">
                  <c:v>-12120</c:v>
                </c:pt>
                <c:pt idx="297">
                  <c:v>-12060</c:v>
                </c:pt>
                <c:pt idx="298">
                  <c:v>-12000</c:v>
                </c:pt>
                <c:pt idx="299">
                  <c:v>-11940</c:v>
                </c:pt>
                <c:pt idx="300">
                  <c:v>-11880</c:v>
                </c:pt>
                <c:pt idx="301">
                  <c:v>-11820</c:v>
                </c:pt>
                <c:pt idx="302">
                  <c:v>-11760</c:v>
                </c:pt>
                <c:pt idx="303">
                  <c:v>-11700</c:v>
                </c:pt>
                <c:pt idx="304">
                  <c:v>-11640</c:v>
                </c:pt>
                <c:pt idx="305">
                  <c:v>-11580</c:v>
                </c:pt>
                <c:pt idx="306">
                  <c:v>-11520</c:v>
                </c:pt>
                <c:pt idx="307">
                  <c:v>-11460</c:v>
                </c:pt>
                <c:pt idx="308">
                  <c:v>-11400</c:v>
                </c:pt>
                <c:pt idx="309">
                  <c:v>-11340</c:v>
                </c:pt>
                <c:pt idx="310">
                  <c:v>-11280</c:v>
                </c:pt>
                <c:pt idx="311">
                  <c:v>-11220</c:v>
                </c:pt>
                <c:pt idx="312">
                  <c:v>-11160</c:v>
                </c:pt>
                <c:pt idx="313">
                  <c:v>-11100</c:v>
                </c:pt>
                <c:pt idx="314">
                  <c:v>-11040</c:v>
                </c:pt>
                <c:pt idx="315">
                  <c:v>-10980</c:v>
                </c:pt>
                <c:pt idx="316">
                  <c:v>-10920</c:v>
                </c:pt>
                <c:pt idx="317">
                  <c:v>-10860</c:v>
                </c:pt>
                <c:pt idx="318">
                  <c:v>-10800</c:v>
                </c:pt>
                <c:pt idx="319">
                  <c:v>-10740</c:v>
                </c:pt>
                <c:pt idx="320">
                  <c:v>-10680</c:v>
                </c:pt>
                <c:pt idx="321">
                  <c:v>-10620</c:v>
                </c:pt>
                <c:pt idx="322">
                  <c:v>-10560</c:v>
                </c:pt>
                <c:pt idx="323">
                  <c:v>-10500</c:v>
                </c:pt>
                <c:pt idx="324">
                  <c:v>-10440</c:v>
                </c:pt>
                <c:pt idx="325">
                  <c:v>-10380</c:v>
                </c:pt>
                <c:pt idx="326">
                  <c:v>-10320</c:v>
                </c:pt>
                <c:pt idx="327">
                  <c:v>-10260</c:v>
                </c:pt>
                <c:pt idx="328">
                  <c:v>-10200</c:v>
                </c:pt>
                <c:pt idx="329">
                  <c:v>-10140</c:v>
                </c:pt>
                <c:pt idx="330">
                  <c:v>-10080</c:v>
                </c:pt>
                <c:pt idx="331">
                  <c:v>-10020</c:v>
                </c:pt>
                <c:pt idx="332">
                  <c:v>-9960</c:v>
                </c:pt>
                <c:pt idx="333">
                  <c:v>-9900</c:v>
                </c:pt>
                <c:pt idx="334">
                  <c:v>-9840</c:v>
                </c:pt>
                <c:pt idx="335">
                  <c:v>-9780</c:v>
                </c:pt>
                <c:pt idx="336">
                  <c:v>-9720</c:v>
                </c:pt>
                <c:pt idx="337">
                  <c:v>-9660</c:v>
                </c:pt>
                <c:pt idx="338">
                  <c:v>-9600</c:v>
                </c:pt>
                <c:pt idx="339">
                  <c:v>-9540</c:v>
                </c:pt>
                <c:pt idx="340">
                  <c:v>-9480</c:v>
                </c:pt>
                <c:pt idx="341">
                  <c:v>-9420</c:v>
                </c:pt>
                <c:pt idx="342">
                  <c:v>-9360</c:v>
                </c:pt>
                <c:pt idx="343">
                  <c:v>-9300</c:v>
                </c:pt>
                <c:pt idx="344">
                  <c:v>-9240</c:v>
                </c:pt>
                <c:pt idx="345">
                  <c:v>-9180</c:v>
                </c:pt>
                <c:pt idx="346">
                  <c:v>-9120</c:v>
                </c:pt>
                <c:pt idx="347">
                  <c:v>-9060</c:v>
                </c:pt>
                <c:pt idx="348">
                  <c:v>-9000</c:v>
                </c:pt>
                <c:pt idx="349">
                  <c:v>-8940</c:v>
                </c:pt>
                <c:pt idx="350">
                  <c:v>-8880</c:v>
                </c:pt>
                <c:pt idx="351">
                  <c:v>-8820</c:v>
                </c:pt>
                <c:pt idx="352">
                  <c:v>-8760</c:v>
                </c:pt>
                <c:pt idx="353">
                  <c:v>-8700</c:v>
                </c:pt>
                <c:pt idx="354">
                  <c:v>-8640</c:v>
                </c:pt>
                <c:pt idx="355">
                  <c:v>-8580</c:v>
                </c:pt>
                <c:pt idx="356">
                  <c:v>-8520</c:v>
                </c:pt>
                <c:pt idx="357">
                  <c:v>-8460</c:v>
                </c:pt>
                <c:pt idx="358">
                  <c:v>-8400</c:v>
                </c:pt>
                <c:pt idx="359">
                  <c:v>-8340</c:v>
                </c:pt>
                <c:pt idx="360">
                  <c:v>-8280</c:v>
                </c:pt>
                <c:pt idx="361">
                  <c:v>-8220</c:v>
                </c:pt>
                <c:pt idx="362">
                  <c:v>-8160</c:v>
                </c:pt>
                <c:pt idx="363">
                  <c:v>-8100</c:v>
                </c:pt>
                <c:pt idx="364">
                  <c:v>-8040</c:v>
                </c:pt>
                <c:pt idx="365">
                  <c:v>-7980</c:v>
                </c:pt>
                <c:pt idx="366">
                  <c:v>-7920</c:v>
                </c:pt>
                <c:pt idx="367">
                  <c:v>-7860</c:v>
                </c:pt>
                <c:pt idx="368">
                  <c:v>-7800</c:v>
                </c:pt>
                <c:pt idx="369">
                  <c:v>-7740</c:v>
                </c:pt>
                <c:pt idx="370">
                  <c:v>-7680</c:v>
                </c:pt>
                <c:pt idx="371">
                  <c:v>-7620</c:v>
                </c:pt>
                <c:pt idx="372">
                  <c:v>-7560</c:v>
                </c:pt>
                <c:pt idx="373">
                  <c:v>-7500</c:v>
                </c:pt>
                <c:pt idx="374">
                  <c:v>-7440</c:v>
                </c:pt>
                <c:pt idx="375">
                  <c:v>-7380</c:v>
                </c:pt>
                <c:pt idx="376">
                  <c:v>-7320</c:v>
                </c:pt>
                <c:pt idx="377">
                  <c:v>-7260</c:v>
                </c:pt>
                <c:pt idx="378">
                  <c:v>-7200</c:v>
                </c:pt>
                <c:pt idx="379">
                  <c:v>-7140</c:v>
                </c:pt>
                <c:pt idx="380">
                  <c:v>-7080</c:v>
                </c:pt>
                <c:pt idx="381">
                  <c:v>-7020</c:v>
                </c:pt>
                <c:pt idx="382">
                  <c:v>-6960</c:v>
                </c:pt>
                <c:pt idx="383">
                  <c:v>-6900</c:v>
                </c:pt>
                <c:pt idx="384">
                  <c:v>-6840</c:v>
                </c:pt>
                <c:pt idx="385">
                  <c:v>-6780</c:v>
                </c:pt>
                <c:pt idx="386">
                  <c:v>-6720</c:v>
                </c:pt>
                <c:pt idx="387">
                  <c:v>-6660</c:v>
                </c:pt>
                <c:pt idx="388">
                  <c:v>-6600</c:v>
                </c:pt>
                <c:pt idx="389">
                  <c:v>-6540</c:v>
                </c:pt>
                <c:pt idx="390">
                  <c:v>-6480</c:v>
                </c:pt>
                <c:pt idx="391">
                  <c:v>-6420</c:v>
                </c:pt>
                <c:pt idx="392">
                  <c:v>-6360</c:v>
                </c:pt>
                <c:pt idx="393">
                  <c:v>-6300</c:v>
                </c:pt>
                <c:pt idx="394">
                  <c:v>-6240</c:v>
                </c:pt>
                <c:pt idx="395">
                  <c:v>-6180</c:v>
                </c:pt>
                <c:pt idx="396">
                  <c:v>-6120</c:v>
                </c:pt>
                <c:pt idx="397">
                  <c:v>-6060</c:v>
                </c:pt>
                <c:pt idx="398">
                  <c:v>-6000</c:v>
                </c:pt>
                <c:pt idx="399">
                  <c:v>-5940</c:v>
                </c:pt>
                <c:pt idx="400">
                  <c:v>-5880</c:v>
                </c:pt>
                <c:pt idx="401">
                  <c:v>-5820</c:v>
                </c:pt>
                <c:pt idx="402">
                  <c:v>-5760</c:v>
                </c:pt>
                <c:pt idx="403">
                  <c:v>-5700</c:v>
                </c:pt>
                <c:pt idx="404">
                  <c:v>-5640</c:v>
                </c:pt>
                <c:pt idx="405">
                  <c:v>-5580</c:v>
                </c:pt>
                <c:pt idx="406">
                  <c:v>-5520</c:v>
                </c:pt>
                <c:pt idx="407">
                  <c:v>-5460</c:v>
                </c:pt>
                <c:pt idx="408">
                  <c:v>-5400</c:v>
                </c:pt>
                <c:pt idx="409">
                  <c:v>-5340</c:v>
                </c:pt>
                <c:pt idx="410">
                  <c:v>-5280</c:v>
                </c:pt>
                <c:pt idx="411">
                  <c:v>-5220</c:v>
                </c:pt>
                <c:pt idx="412">
                  <c:v>-5160</c:v>
                </c:pt>
                <c:pt idx="413">
                  <c:v>-5100</c:v>
                </c:pt>
                <c:pt idx="414">
                  <c:v>-5040</c:v>
                </c:pt>
                <c:pt idx="415">
                  <c:v>-4980</c:v>
                </c:pt>
                <c:pt idx="416">
                  <c:v>-4920</c:v>
                </c:pt>
                <c:pt idx="417">
                  <c:v>-4860</c:v>
                </c:pt>
                <c:pt idx="418">
                  <c:v>-4800</c:v>
                </c:pt>
                <c:pt idx="419">
                  <c:v>-4740</c:v>
                </c:pt>
                <c:pt idx="420">
                  <c:v>-4680</c:v>
                </c:pt>
                <c:pt idx="421">
                  <c:v>-4620</c:v>
                </c:pt>
                <c:pt idx="422">
                  <c:v>-4560</c:v>
                </c:pt>
                <c:pt idx="423">
                  <c:v>-4500</c:v>
                </c:pt>
                <c:pt idx="424">
                  <c:v>-4440</c:v>
                </c:pt>
                <c:pt idx="425">
                  <c:v>-4380</c:v>
                </c:pt>
                <c:pt idx="426">
                  <c:v>-4320</c:v>
                </c:pt>
                <c:pt idx="427">
                  <c:v>-4260</c:v>
                </c:pt>
                <c:pt idx="428">
                  <c:v>-4200</c:v>
                </c:pt>
                <c:pt idx="429">
                  <c:v>-4140</c:v>
                </c:pt>
                <c:pt idx="430">
                  <c:v>-4080</c:v>
                </c:pt>
                <c:pt idx="431">
                  <c:v>-4020</c:v>
                </c:pt>
                <c:pt idx="432">
                  <c:v>-3960</c:v>
                </c:pt>
                <c:pt idx="433">
                  <c:v>-3900</c:v>
                </c:pt>
                <c:pt idx="434">
                  <c:v>-3840</c:v>
                </c:pt>
                <c:pt idx="435">
                  <c:v>-3780</c:v>
                </c:pt>
                <c:pt idx="436">
                  <c:v>-3720</c:v>
                </c:pt>
                <c:pt idx="437">
                  <c:v>-3660</c:v>
                </c:pt>
                <c:pt idx="438">
                  <c:v>-3600</c:v>
                </c:pt>
                <c:pt idx="439">
                  <c:v>-3540</c:v>
                </c:pt>
                <c:pt idx="440">
                  <c:v>-3480</c:v>
                </c:pt>
                <c:pt idx="441">
                  <c:v>-3420</c:v>
                </c:pt>
                <c:pt idx="442">
                  <c:v>-3360</c:v>
                </c:pt>
                <c:pt idx="443">
                  <c:v>-3300</c:v>
                </c:pt>
                <c:pt idx="444">
                  <c:v>-3240</c:v>
                </c:pt>
                <c:pt idx="445">
                  <c:v>-3180</c:v>
                </c:pt>
                <c:pt idx="446">
                  <c:v>-3120</c:v>
                </c:pt>
                <c:pt idx="447">
                  <c:v>-3060</c:v>
                </c:pt>
                <c:pt idx="448">
                  <c:v>-3000</c:v>
                </c:pt>
                <c:pt idx="449">
                  <c:v>-2940</c:v>
                </c:pt>
                <c:pt idx="450">
                  <c:v>-2880</c:v>
                </c:pt>
                <c:pt idx="451">
                  <c:v>-2820</c:v>
                </c:pt>
                <c:pt idx="452">
                  <c:v>-2760</c:v>
                </c:pt>
                <c:pt idx="453">
                  <c:v>-2700</c:v>
                </c:pt>
                <c:pt idx="454">
                  <c:v>-2640</c:v>
                </c:pt>
                <c:pt idx="455">
                  <c:v>-2580</c:v>
                </c:pt>
                <c:pt idx="456">
                  <c:v>-2520</c:v>
                </c:pt>
                <c:pt idx="457">
                  <c:v>-2460</c:v>
                </c:pt>
                <c:pt idx="458">
                  <c:v>-2400</c:v>
                </c:pt>
                <c:pt idx="459">
                  <c:v>-2340</c:v>
                </c:pt>
                <c:pt idx="460">
                  <c:v>-2280</c:v>
                </c:pt>
                <c:pt idx="461">
                  <c:v>-2220</c:v>
                </c:pt>
                <c:pt idx="462">
                  <c:v>-2160</c:v>
                </c:pt>
                <c:pt idx="463">
                  <c:v>-2100</c:v>
                </c:pt>
                <c:pt idx="464">
                  <c:v>-2040</c:v>
                </c:pt>
                <c:pt idx="465">
                  <c:v>-1980</c:v>
                </c:pt>
                <c:pt idx="466">
                  <c:v>-1920</c:v>
                </c:pt>
                <c:pt idx="467">
                  <c:v>-1860</c:v>
                </c:pt>
                <c:pt idx="468">
                  <c:v>-1800</c:v>
                </c:pt>
                <c:pt idx="469">
                  <c:v>-1740</c:v>
                </c:pt>
                <c:pt idx="470">
                  <c:v>-1680</c:v>
                </c:pt>
                <c:pt idx="471">
                  <c:v>-1620</c:v>
                </c:pt>
                <c:pt idx="472">
                  <c:v>-1560</c:v>
                </c:pt>
                <c:pt idx="473">
                  <c:v>-1500</c:v>
                </c:pt>
                <c:pt idx="474">
                  <c:v>-1440</c:v>
                </c:pt>
                <c:pt idx="475">
                  <c:v>-1380</c:v>
                </c:pt>
                <c:pt idx="476">
                  <c:v>-1320</c:v>
                </c:pt>
                <c:pt idx="477">
                  <c:v>-1260</c:v>
                </c:pt>
                <c:pt idx="478">
                  <c:v>-1200</c:v>
                </c:pt>
                <c:pt idx="479">
                  <c:v>-1140</c:v>
                </c:pt>
                <c:pt idx="480">
                  <c:v>-1080</c:v>
                </c:pt>
                <c:pt idx="481">
                  <c:v>-1020</c:v>
                </c:pt>
                <c:pt idx="482">
                  <c:v>-960</c:v>
                </c:pt>
                <c:pt idx="483">
                  <c:v>-900</c:v>
                </c:pt>
                <c:pt idx="484">
                  <c:v>-840</c:v>
                </c:pt>
                <c:pt idx="485">
                  <c:v>-780</c:v>
                </c:pt>
                <c:pt idx="486">
                  <c:v>-720</c:v>
                </c:pt>
                <c:pt idx="487">
                  <c:v>-660</c:v>
                </c:pt>
                <c:pt idx="488">
                  <c:v>-600</c:v>
                </c:pt>
                <c:pt idx="489">
                  <c:v>-540</c:v>
                </c:pt>
                <c:pt idx="490">
                  <c:v>-480</c:v>
                </c:pt>
                <c:pt idx="491">
                  <c:v>-420</c:v>
                </c:pt>
                <c:pt idx="492">
                  <c:v>-360</c:v>
                </c:pt>
                <c:pt idx="493">
                  <c:v>-300</c:v>
                </c:pt>
                <c:pt idx="494">
                  <c:v>-240</c:v>
                </c:pt>
                <c:pt idx="495">
                  <c:v>-180</c:v>
                </c:pt>
                <c:pt idx="496">
                  <c:v>-120</c:v>
                </c:pt>
                <c:pt idx="497">
                  <c:v>-60</c:v>
                </c:pt>
                <c:pt idx="498">
                  <c:v>0</c:v>
                </c:pt>
                <c:pt idx="499">
                  <c:v>60</c:v>
                </c:pt>
                <c:pt idx="500">
                  <c:v>120</c:v>
                </c:pt>
                <c:pt idx="501">
                  <c:v>180</c:v>
                </c:pt>
                <c:pt idx="502">
                  <c:v>240</c:v>
                </c:pt>
                <c:pt idx="503">
                  <c:v>300</c:v>
                </c:pt>
                <c:pt idx="504">
                  <c:v>360</c:v>
                </c:pt>
                <c:pt idx="505">
                  <c:v>420</c:v>
                </c:pt>
                <c:pt idx="506">
                  <c:v>480</c:v>
                </c:pt>
                <c:pt idx="507">
                  <c:v>540</c:v>
                </c:pt>
                <c:pt idx="508">
                  <c:v>600</c:v>
                </c:pt>
                <c:pt idx="509">
                  <c:v>660</c:v>
                </c:pt>
                <c:pt idx="510">
                  <c:v>720</c:v>
                </c:pt>
                <c:pt idx="511">
                  <c:v>780</c:v>
                </c:pt>
                <c:pt idx="512">
                  <c:v>840</c:v>
                </c:pt>
                <c:pt idx="513">
                  <c:v>900</c:v>
                </c:pt>
                <c:pt idx="514">
                  <c:v>960</c:v>
                </c:pt>
                <c:pt idx="515">
                  <c:v>1020</c:v>
                </c:pt>
                <c:pt idx="516">
                  <c:v>1080</c:v>
                </c:pt>
                <c:pt idx="517">
                  <c:v>1140</c:v>
                </c:pt>
                <c:pt idx="518">
                  <c:v>1200</c:v>
                </c:pt>
                <c:pt idx="519">
                  <c:v>1260</c:v>
                </c:pt>
                <c:pt idx="520">
                  <c:v>1320</c:v>
                </c:pt>
                <c:pt idx="521">
                  <c:v>1380</c:v>
                </c:pt>
                <c:pt idx="522">
                  <c:v>1440</c:v>
                </c:pt>
                <c:pt idx="523">
                  <c:v>1500</c:v>
                </c:pt>
                <c:pt idx="524">
                  <c:v>1560</c:v>
                </c:pt>
                <c:pt idx="525">
                  <c:v>1620</c:v>
                </c:pt>
                <c:pt idx="526">
                  <c:v>1680</c:v>
                </c:pt>
                <c:pt idx="527">
                  <c:v>1740</c:v>
                </c:pt>
                <c:pt idx="528">
                  <c:v>1800</c:v>
                </c:pt>
                <c:pt idx="529">
                  <c:v>1860</c:v>
                </c:pt>
                <c:pt idx="530">
                  <c:v>1920</c:v>
                </c:pt>
                <c:pt idx="531">
                  <c:v>1980</c:v>
                </c:pt>
                <c:pt idx="532">
                  <c:v>2040</c:v>
                </c:pt>
                <c:pt idx="533">
                  <c:v>2100</c:v>
                </c:pt>
                <c:pt idx="534">
                  <c:v>2160</c:v>
                </c:pt>
                <c:pt idx="535">
                  <c:v>2220</c:v>
                </c:pt>
                <c:pt idx="536">
                  <c:v>2280</c:v>
                </c:pt>
                <c:pt idx="537">
                  <c:v>2340</c:v>
                </c:pt>
                <c:pt idx="538">
                  <c:v>2400</c:v>
                </c:pt>
                <c:pt idx="539">
                  <c:v>2460</c:v>
                </c:pt>
                <c:pt idx="540">
                  <c:v>2520</c:v>
                </c:pt>
                <c:pt idx="541">
                  <c:v>2580</c:v>
                </c:pt>
                <c:pt idx="542">
                  <c:v>2640</c:v>
                </c:pt>
                <c:pt idx="543">
                  <c:v>2700</c:v>
                </c:pt>
                <c:pt idx="544">
                  <c:v>2760</c:v>
                </c:pt>
                <c:pt idx="545">
                  <c:v>2820</c:v>
                </c:pt>
                <c:pt idx="546">
                  <c:v>2880</c:v>
                </c:pt>
                <c:pt idx="547">
                  <c:v>2940</c:v>
                </c:pt>
                <c:pt idx="548">
                  <c:v>3000</c:v>
                </c:pt>
                <c:pt idx="549">
                  <c:v>3060</c:v>
                </c:pt>
                <c:pt idx="550">
                  <c:v>3120</c:v>
                </c:pt>
                <c:pt idx="551">
                  <c:v>3180</c:v>
                </c:pt>
                <c:pt idx="552">
                  <c:v>3240</c:v>
                </c:pt>
                <c:pt idx="553">
                  <c:v>3300</c:v>
                </c:pt>
                <c:pt idx="554">
                  <c:v>3360</c:v>
                </c:pt>
                <c:pt idx="555">
                  <c:v>3420</c:v>
                </c:pt>
                <c:pt idx="556">
                  <c:v>3480</c:v>
                </c:pt>
                <c:pt idx="557">
                  <c:v>3540</c:v>
                </c:pt>
                <c:pt idx="558">
                  <c:v>3600</c:v>
                </c:pt>
                <c:pt idx="559">
                  <c:v>3660</c:v>
                </c:pt>
                <c:pt idx="560">
                  <c:v>3720</c:v>
                </c:pt>
                <c:pt idx="561">
                  <c:v>3780</c:v>
                </c:pt>
                <c:pt idx="562">
                  <c:v>3840</c:v>
                </c:pt>
                <c:pt idx="563">
                  <c:v>3900</c:v>
                </c:pt>
                <c:pt idx="564">
                  <c:v>3960</c:v>
                </c:pt>
                <c:pt idx="565">
                  <c:v>4020</c:v>
                </c:pt>
                <c:pt idx="566">
                  <c:v>4080</c:v>
                </c:pt>
                <c:pt idx="567">
                  <c:v>4140</c:v>
                </c:pt>
                <c:pt idx="568">
                  <c:v>4200</c:v>
                </c:pt>
                <c:pt idx="569">
                  <c:v>4260</c:v>
                </c:pt>
                <c:pt idx="570">
                  <c:v>4320</c:v>
                </c:pt>
                <c:pt idx="571">
                  <c:v>4380</c:v>
                </c:pt>
                <c:pt idx="572">
                  <c:v>4440</c:v>
                </c:pt>
                <c:pt idx="573">
                  <c:v>4500</c:v>
                </c:pt>
                <c:pt idx="574">
                  <c:v>4560</c:v>
                </c:pt>
                <c:pt idx="575">
                  <c:v>4620</c:v>
                </c:pt>
                <c:pt idx="576">
                  <c:v>4680</c:v>
                </c:pt>
                <c:pt idx="577">
                  <c:v>4740</c:v>
                </c:pt>
                <c:pt idx="578">
                  <c:v>4800</c:v>
                </c:pt>
                <c:pt idx="579">
                  <c:v>4860</c:v>
                </c:pt>
                <c:pt idx="580">
                  <c:v>4920</c:v>
                </c:pt>
                <c:pt idx="581">
                  <c:v>4980</c:v>
                </c:pt>
                <c:pt idx="582">
                  <c:v>5040</c:v>
                </c:pt>
                <c:pt idx="583">
                  <c:v>5100</c:v>
                </c:pt>
                <c:pt idx="584">
                  <c:v>5160</c:v>
                </c:pt>
                <c:pt idx="585">
                  <c:v>5220</c:v>
                </c:pt>
                <c:pt idx="586">
                  <c:v>5280</c:v>
                </c:pt>
                <c:pt idx="587">
                  <c:v>5340</c:v>
                </c:pt>
                <c:pt idx="588">
                  <c:v>5400</c:v>
                </c:pt>
                <c:pt idx="589">
                  <c:v>5460</c:v>
                </c:pt>
                <c:pt idx="590">
                  <c:v>5520</c:v>
                </c:pt>
                <c:pt idx="591">
                  <c:v>5580</c:v>
                </c:pt>
                <c:pt idx="592">
                  <c:v>5640</c:v>
                </c:pt>
                <c:pt idx="593">
                  <c:v>5700</c:v>
                </c:pt>
                <c:pt idx="594">
                  <c:v>5760</c:v>
                </c:pt>
                <c:pt idx="595">
                  <c:v>5820</c:v>
                </c:pt>
                <c:pt idx="596">
                  <c:v>5880</c:v>
                </c:pt>
                <c:pt idx="597">
                  <c:v>5940</c:v>
                </c:pt>
                <c:pt idx="598">
                  <c:v>6000</c:v>
                </c:pt>
                <c:pt idx="599">
                  <c:v>6060</c:v>
                </c:pt>
                <c:pt idx="600">
                  <c:v>6120</c:v>
                </c:pt>
                <c:pt idx="601">
                  <c:v>6180</c:v>
                </c:pt>
                <c:pt idx="602">
                  <c:v>6240</c:v>
                </c:pt>
                <c:pt idx="603">
                  <c:v>6300</c:v>
                </c:pt>
                <c:pt idx="604">
                  <c:v>6360</c:v>
                </c:pt>
                <c:pt idx="605">
                  <c:v>6420</c:v>
                </c:pt>
                <c:pt idx="606">
                  <c:v>6480</c:v>
                </c:pt>
                <c:pt idx="607">
                  <c:v>6540</c:v>
                </c:pt>
                <c:pt idx="608">
                  <c:v>6600</c:v>
                </c:pt>
                <c:pt idx="609">
                  <c:v>6660</c:v>
                </c:pt>
                <c:pt idx="610">
                  <c:v>6720</c:v>
                </c:pt>
                <c:pt idx="611">
                  <c:v>6780</c:v>
                </c:pt>
                <c:pt idx="612">
                  <c:v>6840</c:v>
                </c:pt>
                <c:pt idx="613">
                  <c:v>6900</c:v>
                </c:pt>
                <c:pt idx="614">
                  <c:v>6960</c:v>
                </c:pt>
                <c:pt idx="615">
                  <c:v>7020</c:v>
                </c:pt>
                <c:pt idx="616">
                  <c:v>7080</c:v>
                </c:pt>
                <c:pt idx="617">
                  <c:v>7140</c:v>
                </c:pt>
                <c:pt idx="618">
                  <c:v>7200</c:v>
                </c:pt>
                <c:pt idx="619">
                  <c:v>7260</c:v>
                </c:pt>
                <c:pt idx="620">
                  <c:v>7320</c:v>
                </c:pt>
                <c:pt idx="621">
                  <c:v>7380</c:v>
                </c:pt>
                <c:pt idx="622">
                  <c:v>7440</c:v>
                </c:pt>
                <c:pt idx="623">
                  <c:v>7500</c:v>
                </c:pt>
                <c:pt idx="624">
                  <c:v>7560</c:v>
                </c:pt>
                <c:pt idx="625">
                  <c:v>7620</c:v>
                </c:pt>
                <c:pt idx="626">
                  <c:v>7680</c:v>
                </c:pt>
                <c:pt idx="627">
                  <c:v>7740</c:v>
                </c:pt>
                <c:pt idx="628">
                  <c:v>7800</c:v>
                </c:pt>
                <c:pt idx="629">
                  <c:v>7860</c:v>
                </c:pt>
                <c:pt idx="630">
                  <c:v>7920</c:v>
                </c:pt>
                <c:pt idx="631">
                  <c:v>7980</c:v>
                </c:pt>
                <c:pt idx="632">
                  <c:v>8040</c:v>
                </c:pt>
                <c:pt idx="633">
                  <c:v>8100</c:v>
                </c:pt>
                <c:pt idx="634">
                  <c:v>8160</c:v>
                </c:pt>
                <c:pt idx="635">
                  <c:v>8220</c:v>
                </c:pt>
                <c:pt idx="636">
                  <c:v>8280</c:v>
                </c:pt>
                <c:pt idx="637">
                  <c:v>8340</c:v>
                </c:pt>
                <c:pt idx="638">
                  <c:v>8400</c:v>
                </c:pt>
                <c:pt idx="639">
                  <c:v>8460</c:v>
                </c:pt>
                <c:pt idx="640">
                  <c:v>8520</c:v>
                </c:pt>
                <c:pt idx="641">
                  <c:v>8580</c:v>
                </c:pt>
                <c:pt idx="642">
                  <c:v>8640</c:v>
                </c:pt>
                <c:pt idx="643">
                  <c:v>8700</c:v>
                </c:pt>
                <c:pt idx="644">
                  <c:v>8760</c:v>
                </c:pt>
                <c:pt idx="645">
                  <c:v>8820</c:v>
                </c:pt>
                <c:pt idx="646">
                  <c:v>8880</c:v>
                </c:pt>
                <c:pt idx="647">
                  <c:v>8940</c:v>
                </c:pt>
                <c:pt idx="648">
                  <c:v>9000</c:v>
                </c:pt>
                <c:pt idx="649">
                  <c:v>9060</c:v>
                </c:pt>
                <c:pt idx="650">
                  <c:v>9120</c:v>
                </c:pt>
                <c:pt idx="651">
                  <c:v>9180</c:v>
                </c:pt>
                <c:pt idx="652">
                  <c:v>9240</c:v>
                </c:pt>
                <c:pt idx="653">
                  <c:v>9300</c:v>
                </c:pt>
                <c:pt idx="654">
                  <c:v>9360</c:v>
                </c:pt>
                <c:pt idx="655">
                  <c:v>9420</c:v>
                </c:pt>
                <c:pt idx="656">
                  <c:v>9480</c:v>
                </c:pt>
                <c:pt idx="657">
                  <c:v>9540</c:v>
                </c:pt>
                <c:pt idx="658">
                  <c:v>9600</c:v>
                </c:pt>
                <c:pt idx="659">
                  <c:v>9660</c:v>
                </c:pt>
                <c:pt idx="660">
                  <c:v>9720</c:v>
                </c:pt>
                <c:pt idx="661">
                  <c:v>9780</c:v>
                </c:pt>
                <c:pt idx="662">
                  <c:v>9840</c:v>
                </c:pt>
                <c:pt idx="663">
                  <c:v>9900</c:v>
                </c:pt>
                <c:pt idx="664">
                  <c:v>9960</c:v>
                </c:pt>
                <c:pt idx="665">
                  <c:v>10020</c:v>
                </c:pt>
                <c:pt idx="666">
                  <c:v>10080</c:v>
                </c:pt>
                <c:pt idx="667">
                  <c:v>10140</c:v>
                </c:pt>
                <c:pt idx="668">
                  <c:v>10200</c:v>
                </c:pt>
                <c:pt idx="669">
                  <c:v>10260</c:v>
                </c:pt>
                <c:pt idx="670">
                  <c:v>10320</c:v>
                </c:pt>
                <c:pt idx="671">
                  <c:v>10380</c:v>
                </c:pt>
                <c:pt idx="672">
                  <c:v>10440</c:v>
                </c:pt>
                <c:pt idx="673">
                  <c:v>10500</c:v>
                </c:pt>
                <c:pt idx="674">
                  <c:v>10560</c:v>
                </c:pt>
                <c:pt idx="675">
                  <c:v>10620</c:v>
                </c:pt>
                <c:pt idx="676">
                  <c:v>10680</c:v>
                </c:pt>
                <c:pt idx="677">
                  <c:v>10740</c:v>
                </c:pt>
                <c:pt idx="678">
                  <c:v>10800</c:v>
                </c:pt>
                <c:pt idx="679">
                  <c:v>10860</c:v>
                </c:pt>
                <c:pt idx="680">
                  <c:v>10920</c:v>
                </c:pt>
                <c:pt idx="681">
                  <c:v>10980</c:v>
                </c:pt>
                <c:pt idx="682">
                  <c:v>11040</c:v>
                </c:pt>
                <c:pt idx="683">
                  <c:v>11100</c:v>
                </c:pt>
                <c:pt idx="684">
                  <c:v>11160</c:v>
                </c:pt>
                <c:pt idx="685">
                  <c:v>11220</c:v>
                </c:pt>
                <c:pt idx="686">
                  <c:v>11280</c:v>
                </c:pt>
                <c:pt idx="687">
                  <c:v>11340</c:v>
                </c:pt>
                <c:pt idx="688">
                  <c:v>11400</c:v>
                </c:pt>
                <c:pt idx="689">
                  <c:v>11460</c:v>
                </c:pt>
                <c:pt idx="690">
                  <c:v>11520</c:v>
                </c:pt>
                <c:pt idx="691">
                  <c:v>11580</c:v>
                </c:pt>
                <c:pt idx="692">
                  <c:v>11640</c:v>
                </c:pt>
                <c:pt idx="693">
                  <c:v>11700</c:v>
                </c:pt>
                <c:pt idx="694">
                  <c:v>11760</c:v>
                </c:pt>
                <c:pt idx="695">
                  <c:v>11820</c:v>
                </c:pt>
                <c:pt idx="696">
                  <c:v>11880</c:v>
                </c:pt>
                <c:pt idx="697">
                  <c:v>11940</c:v>
                </c:pt>
                <c:pt idx="698">
                  <c:v>12000</c:v>
                </c:pt>
                <c:pt idx="699">
                  <c:v>12060</c:v>
                </c:pt>
                <c:pt idx="700">
                  <c:v>12120</c:v>
                </c:pt>
                <c:pt idx="701">
                  <c:v>12180</c:v>
                </c:pt>
                <c:pt idx="702">
                  <c:v>12240</c:v>
                </c:pt>
                <c:pt idx="703">
                  <c:v>12300</c:v>
                </c:pt>
                <c:pt idx="704">
                  <c:v>12360</c:v>
                </c:pt>
                <c:pt idx="705">
                  <c:v>12420</c:v>
                </c:pt>
                <c:pt idx="706">
                  <c:v>12480</c:v>
                </c:pt>
                <c:pt idx="707">
                  <c:v>12540</c:v>
                </c:pt>
                <c:pt idx="708">
                  <c:v>12600</c:v>
                </c:pt>
                <c:pt idx="709">
                  <c:v>12660</c:v>
                </c:pt>
                <c:pt idx="710">
                  <c:v>12720</c:v>
                </c:pt>
                <c:pt idx="711">
                  <c:v>12780</c:v>
                </c:pt>
                <c:pt idx="712">
                  <c:v>12840</c:v>
                </c:pt>
                <c:pt idx="713">
                  <c:v>12900</c:v>
                </c:pt>
                <c:pt idx="714">
                  <c:v>12960</c:v>
                </c:pt>
                <c:pt idx="715">
                  <c:v>13020</c:v>
                </c:pt>
                <c:pt idx="716">
                  <c:v>13080</c:v>
                </c:pt>
                <c:pt idx="717">
                  <c:v>13140</c:v>
                </c:pt>
                <c:pt idx="718">
                  <c:v>13200</c:v>
                </c:pt>
                <c:pt idx="719">
                  <c:v>13260</c:v>
                </c:pt>
                <c:pt idx="720">
                  <c:v>13320</c:v>
                </c:pt>
                <c:pt idx="721">
                  <c:v>13380</c:v>
                </c:pt>
                <c:pt idx="722">
                  <c:v>13440</c:v>
                </c:pt>
                <c:pt idx="723">
                  <c:v>13500</c:v>
                </c:pt>
                <c:pt idx="724">
                  <c:v>13560</c:v>
                </c:pt>
                <c:pt idx="725">
                  <c:v>13620</c:v>
                </c:pt>
                <c:pt idx="726">
                  <c:v>13680</c:v>
                </c:pt>
                <c:pt idx="727">
                  <c:v>13740</c:v>
                </c:pt>
                <c:pt idx="728">
                  <c:v>13800</c:v>
                </c:pt>
                <c:pt idx="729">
                  <c:v>13860</c:v>
                </c:pt>
                <c:pt idx="730">
                  <c:v>13920</c:v>
                </c:pt>
                <c:pt idx="731">
                  <c:v>13980</c:v>
                </c:pt>
                <c:pt idx="732">
                  <c:v>14040</c:v>
                </c:pt>
                <c:pt idx="733">
                  <c:v>14100</c:v>
                </c:pt>
                <c:pt idx="734">
                  <c:v>14160</c:v>
                </c:pt>
                <c:pt idx="735">
                  <c:v>14220</c:v>
                </c:pt>
                <c:pt idx="736">
                  <c:v>14280</c:v>
                </c:pt>
                <c:pt idx="737">
                  <c:v>14340</c:v>
                </c:pt>
                <c:pt idx="738">
                  <c:v>14400</c:v>
                </c:pt>
                <c:pt idx="739">
                  <c:v>14460</c:v>
                </c:pt>
                <c:pt idx="740">
                  <c:v>14520</c:v>
                </c:pt>
                <c:pt idx="741">
                  <c:v>14580</c:v>
                </c:pt>
                <c:pt idx="742">
                  <c:v>14640</c:v>
                </c:pt>
                <c:pt idx="743">
                  <c:v>14700</c:v>
                </c:pt>
                <c:pt idx="744">
                  <c:v>14760</c:v>
                </c:pt>
                <c:pt idx="745">
                  <c:v>14820</c:v>
                </c:pt>
                <c:pt idx="746">
                  <c:v>14880</c:v>
                </c:pt>
                <c:pt idx="747">
                  <c:v>14940</c:v>
                </c:pt>
                <c:pt idx="748">
                  <c:v>15000</c:v>
                </c:pt>
                <c:pt idx="749">
                  <c:v>15060</c:v>
                </c:pt>
                <c:pt idx="750">
                  <c:v>15120</c:v>
                </c:pt>
                <c:pt idx="751">
                  <c:v>15180</c:v>
                </c:pt>
                <c:pt idx="752">
                  <c:v>15240</c:v>
                </c:pt>
                <c:pt idx="753">
                  <c:v>15300</c:v>
                </c:pt>
                <c:pt idx="754">
                  <c:v>15360</c:v>
                </c:pt>
                <c:pt idx="755">
                  <c:v>15420</c:v>
                </c:pt>
                <c:pt idx="756">
                  <c:v>15480</c:v>
                </c:pt>
                <c:pt idx="757">
                  <c:v>15540</c:v>
                </c:pt>
                <c:pt idx="758">
                  <c:v>15600</c:v>
                </c:pt>
                <c:pt idx="759">
                  <c:v>15660</c:v>
                </c:pt>
                <c:pt idx="760">
                  <c:v>15720</c:v>
                </c:pt>
                <c:pt idx="761">
                  <c:v>15780</c:v>
                </c:pt>
                <c:pt idx="762">
                  <c:v>15840</c:v>
                </c:pt>
                <c:pt idx="763">
                  <c:v>15900</c:v>
                </c:pt>
                <c:pt idx="764">
                  <c:v>15960</c:v>
                </c:pt>
                <c:pt idx="765">
                  <c:v>16020</c:v>
                </c:pt>
                <c:pt idx="766">
                  <c:v>16080</c:v>
                </c:pt>
                <c:pt idx="767">
                  <c:v>16140</c:v>
                </c:pt>
                <c:pt idx="768">
                  <c:v>16200</c:v>
                </c:pt>
                <c:pt idx="769">
                  <c:v>16260</c:v>
                </c:pt>
                <c:pt idx="770">
                  <c:v>16320</c:v>
                </c:pt>
                <c:pt idx="771">
                  <c:v>16380</c:v>
                </c:pt>
                <c:pt idx="772">
                  <c:v>16440</c:v>
                </c:pt>
                <c:pt idx="773">
                  <c:v>16500</c:v>
                </c:pt>
                <c:pt idx="774">
                  <c:v>16560</c:v>
                </c:pt>
                <c:pt idx="775">
                  <c:v>16620</c:v>
                </c:pt>
                <c:pt idx="776">
                  <c:v>16680</c:v>
                </c:pt>
                <c:pt idx="777">
                  <c:v>16740</c:v>
                </c:pt>
                <c:pt idx="778">
                  <c:v>16800</c:v>
                </c:pt>
                <c:pt idx="779">
                  <c:v>16860</c:v>
                </c:pt>
                <c:pt idx="780">
                  <c:v>16920</c:v>
                </c:pt>
                <c:pt idx="781">
                  <c:v>16980</c:v>
                </c:pt>
                <c:pt idx="782">
                  <c:v>17040</c:v>
                </c:pt>
                <c:pt idx="783">
                  <c:v>17100</c:v>
                </c:pt>
                <c:pt idx="784">
                  <c:v>17160</c:v>
                </c:pt>
                <c:pt idx="785">
                  <c:v>17220</c:v>
                </c:pt>
                <c:pt idx="786">
                  <c:v>17280</c:v>
                </c:pt>
                <c:pt idx="787">
                  <c:v>17340</c:v>
                </c:pt>
                <c:pt idx="788">
                  <c:v>17400</c:v>
                </c:pt>
                <c:pt idx="789">
                  <c:v>17460</c:v>
                </c:pt>
                <c:pt idx="790">
                  <c:v>17520</c:v>
                </c:pt>
                <c:pt idx="791">
                  <c:v>17580</c:v>
                </c:pt>
                <c:pt idx="792">
                  <c:v>17640</c:v>
                </c:pt>
                <c:pt idx="793">
                  <c:v>17700</c:v>
                </c:pt>
                <c:pt idx="794">
                  <c:v>17760</c:v>
                </c:pt>
                <c:pt idx="795">
                  <c:v>17820</c:v>
                </c:pt>
                <c:pt idx="796">
                  <c:v>17880</c:v>
                </c:pt>
                <c:pt idx="797">
                  <c:v>17940</c:v>
                </c:pt>
                <c:pt idx="798">
                  <c:v>18000</c:v>
                </c:pt>
                <c:pt idx="799">
                  <c:v>18060</c:v>
                </c:pt>
                <c:pt idx="800">
                  <c:v>18120</c:v>
                </c:pt>
                <c:pt idx="801">
                  <c:v>18180</c:v>
                </c:pt>
                <c:pt idx="802">
                  <c:v>18240</c:v>
                </c:pt>
                <c:pt idx="803">
                  <c:v>18300</c:v>
                </c:pt>
                <c:pt idx="804">
                  <c:v>18360</c:v>
                </c:pt>
                <c:pt idx="805">
                  <c:v>18420</c:v>
                </c:pt>
                <c:pt idx="806">
                  <c:v>18480</c:v>
                </c:pt>
                <c:pt idx="807">
                  <c:v>18540</c:v>
                </c:pt>
                <c:pt idx="808">
                  <c:v>18600</c:v>
                </c:pt>
                <c:pt idx="809">
                  <c:v>18660</c:v>
                </c:pt>
                <c:pt idx="810">
                  <c:v>18720</c:v>
                </c:pt>
                <c:pt idx="811">
                  <c:v>18780</c:v>
                </c:pt>
                <c:pt idx="812">
                  <c:v>18840</c:v>
                </c:pt>
                <c:pt idx="813">
                  <c:v>18900</c:v>
                </c:pt>
                <c:pt idx="814">
                  <c:v>18960</c:v>
                </c:pt>
                <c:pt idx="815">
                  <c:v>19020</c:v>
                </c:pt>
                <c:pt idx="816">
                  <c:v>19080</c:v>
                </c:pt>
                <c:pt idx="817">
                  <c:v>19140</c:v>
                </c:pt>
                <c:pt idx="818">
                  <c:v>19200</c:v>
                </c:pt>
                <c:pt idx="819">
                  <c:v>19260</c:v>
                </c:pt>
                <c:pt idx="820">
                  <c:v>19320</c:v>
                </c:pt>
                <c:pt idx="821">
                  <c:v>19380</c:v>
                </c:pt>
                <c:pt idx="822">
                  <c:v>19440</c:v>
                </c:pt>
                <c:pt idx="823">
                  <c:v>19500</c:v>
                </c:pt>
                <c:pt idx="824">
                  <c:v>19560</c:v>
                </c:pt>
                <c:pt idx="825">
                  <c:v>19620</c:v>
                </c:pt>
                <c:pt idx="826">
                  <c:v>19680</c:v>
                </c:pt>
                <c:pt idx="827">
                  <c:v>19740</c:v>
                </c:pt>
                <c:pt idx="828">
                  <c:v>19800</c:v>
                </c:pt>
                <c:pt idx="829">
                  <c:v>19860</c:v>
                </c:pt>
                <c:pt idx="830">
                  <c:v>19920</c:v>
                </c:pt>
                <c:pt idx="831">
                  <c:v>19980</c:v>
                </c:pt>
                <c:pt idx="832">
                  <c:v>20040</c:v>
                </c:pt>
                <c:pt idx="833">
                  <c:v>20100</c:v>
                </c:pt>
                <c:pt idx="834">
                  <c:v>20160</c:v>
                </c:pt>
                <c:pt idx="835">
                  <c:v>20220</c:v>
                </c:pt>
                <c:pt idx="836">
                  <c:v>20280</c:v>
                </c:pt>
                <c:pt idx="837">
                  <c:v>20340</c:v>
                </c:pt>
                <c:pt idx="838">
                  <c:v>20400</c:v>
                </c:pt>
                <c:pt idx="839">
                  <c:v>20460</c:v>
                </c:pt>
                <c:pt idx="840">
                  <c:v>20520</c:v>
                </c:pt>
                <c:pt idx="841">
                  <c:v>20580</c:v>
                </c:pt>
                <c:pt idx="842">
                  <c:v>20640</c:v>
                </c:pt>
                <c:pt idx="843">
                  <c:v>20700</c:v>
                </c:pt>
                <c:pt idx="844">
                  <c:v>20760</c:v>
                </c:pt>
                <c:pt idx="845">
                  <c:v>20820</c:v>
                </c:pt>
                <c:pt idx="846">
                  <c:v>20880</c:v>
                </c:pt>
                <c:pt idx="847">
                  <c:v>20940</c:v>
                </c:pt>
                <c:pt idx="848">
                  <c:v>21000</c:v>
                </c:pt>
                <c:pt idx="849">
                  <c:v>21060</c:v>
                </c:pt>
                <c:pt idx="850">
                  <c:v>21120</c:v>
                </c:pt>
                <c:pt idx="851">
                  <c:v>21180</c:v>
                </c:pt>
                <c:pt idx="852">
                  <c:v>21240</c:v>
                </c:pt>
                <c:pt idx="853">
                  <c:v>21300</c:v>
                </c:pt>
                <c:pt idx="854">
                  <c:v>21360</c:v>
                </c:pt>
                <c:pt idx="855">
                  <c:v>21420</c:v>
                </c:pt>
                <c:pt idx="856">
                  <c:v>21480</c:v>
                </c:pt>
                <c:pt idx="857">
                  <c:v>21540</c:v>
                </c:pt>
                <c:pt idx="858">
                  <c:v>21600</c:v>
                </c:pt>
                <c:pt idx="859">
                  <c:v>21660</c:v>
                </c:pt>
                <c:pt idx="860">
                  <c:v>21720</c:v>
                </c:pt>
                <c:pt idx="861">
                  <c:v>21780</c:v>
                </c:pt>
                <c:pt idx="862">
                  <c:v>21840</c:v>
                </c:pt>
                <c:pt idx="863">
                  <c:v>21900</c:v>
                </c:pt>
                <c:pt idx="864">
                  <c:v>21960</c:v>
                </c:pt>
                <c:pt idx="865">
                  <c:v>22020</c:v>
                </c:pt>
                <c:pt idx="866">
                  <c:v>22080</c:v>
                </c:pt>
                <c:pt idx="867">
                  <c:v>22140</c:v>
                </c:pt>
                <c:pt idx="868">
                  <c:v>22200</c:v>
                </c:pt>
                <c:pt idx="869">
                  <c:v>22260</c:v>
                </c:pt>
                <c:pt idx="870">
                  <c:v>22320</c:v>
                </c:pt>
                <c:pt idx="871">
                  <c:v>22380</c:v>
                </c:pt>
                <c:pt idx="872">
                  <c:v>22440</c:v>
                </c:pt>
                <c:pt idx="873">
                  <c:v>22500</c:v>
                </c:pt>
                <c:pt idx="874">
                  <c:v>22560</c:v>
                </c:pt>
                <c:pt idx="875">
                  <c:v>22620</c:v>
                </c:pt>
                <c:pt idx="876">
                  <c:v>22680</c:v>
                </c:pt>
                <c:pt idx="877">
                  <c:v>22740</c:v>
                </c:pt>
                <c:pt idx="878">
                  <c:v>22800</c:v>
                </c:pt>
                <c:pt idx="879">
                  <c:v>22860</c:v>
                </c:pt>
                <c:pt idx="880">
                  <c:v>22920</c:v>
                </c:pt>
                <c:pt idx="881">
                  <c:v>22980</c:v>
                </c:pt>
                <c:pt idx="882">
                  <c:v>23040</c:v>
                </c:pt>
                <c:pt idx="883">
                  <c:v>23100</c:v>
                </c:pt>
                <c:pt idx="884">
                  <c:v>23160</c:v>
                </c:pt>
                <c:pt idx="885">
                  <c:v>23220</c:v>
                </c:pt>
                <c:pt idx="886">
                  <c:v>23280</c:v>
                </c:pt>
                <c:pt idx="887">
                  <c:v>23340</c:v>
                </c:pt>
                <c:pt idx="888">
                  <c:v>23400</c:v>
                </c:pt>
                <c:pt idx="889">
                  <c:v>23460</c:v>
                </c:pt>
                <c:pt idx="890">
                  <c:v>23520</c:v>
                </c:pt>
                <c:pt idx="891">
                  <c:v>23580</c:v>
                </c:pt>
                <c:pt idx="892">
                  <c:v>23640</c:v>
                </c:pt>
                <c:pt idx="893">
                  <c:v>23700</c:v>
                </c:pt>
                <c:pt idx="894">
                  <c:v>23760</c:v>
                </c:pt>
                <c:pt idx="895">
                  <c:v>23820</c:v>
                </c:pt>
                <c:pt idx="896">
                  <c:v>23880</c:v>
                </c:pt>
                <c:pt idx="897">
                  <c:v>23940</c:v>
                </c:pt>
                <c:pt idx="898">
                  <c:v>24000</c:v>
                </c:pt>
                <c:pt idx="899">
                  <c:v>24060</c:v>
                </c:pt>
                <c:pt idx="900">
                  <c:v>24120</c:v>
                </c:pt>
                <c:pt idx="901">
                  <c:v>24180</c:v>
                </c:pt>
                <c:pt idx="902">
                  <c:v>24240</c:v>
                </c:pt>
                <c:pt idx="903">
                  <c:v>24300</c:v>
                </c:pt>
                <c:pt idx="904">
                  <c:v>24360</c:v>
                </c:pt>
                <c:pt idx="905">
                  <c:v>24420</c:v>
                </c:pt>
                <c:pt idx="906">
                  <c:v>24480</c:v>
                </c:pt>
                <c:pt idx="907">
                  <c:v>24540</c:v>
                </c:pt>
                <c:pt idx="908">
                  <c:v>24600</c:v>
                </c:pt>
                <c:pt idx="909">
                  <c:v>24660</c:v>
                </c:pt>
                <c:pt idx="910">
                  <c:v>24720</c:v>
                </c:pt>
                <c:pt idx="911">
                  <c:v>24780</c:v>
                </c:pt>
                <c:pt idx="912">
                  <c:v>24840</c:v>
                </c:pt>
                <c:pt idx="913">
                  <c:v>24900</c:v>
                </c:pt>
                <c:pt idx="914">
                  <c:v>24960</c:v>
                </c:pt>
                <c:pt idx="915">
                  <c:v>25020</c:v>
                </c:pt>
                <c:pt idx="916">
                  <c:v>25080</c:v>
                </c:pt>
                <c:pt idx="917">
                  <c:v>25140</c:v>
                </c:pt>
                <c:pt idx="918">
                  <c:v>25200</c:v>
                </c:pt>
                <c:pt idx="919">
                  <c:v>25260</c:v>
                </c:pt>
                <c:pt idx="920">
                  <c:v>25320</c:v>
                </c:pt>
                <c:pt idx="921">
                  <c:v>25380</c:v>
                </c:pt>
                <c:pt idx="922">
                  <c:v>25440</c:v>
                </c:pt>
                <c:pt idx="923">
                  <c:v>25500</c:v>
                </c:pt>
                <c:pt idx="924">
                  <c:v>25560</c:v>
                </c:pt>
                <c:pt idx="925">
                  <c:v>25620</c:v>
                </c:pt>
                <c:pt idx="926">
                  <c:v>25680</c:v>
                </c:pt>
                <c:pt idx="927">
                  <c:v>25740</c:v>
                </c:pt>
                <c:pt idx="928">
                  <c:v>25800</c:v>
                </c:pt>
                <c:pt idx="929">
                  <c:v>25860</c:v>
                </c:pt>
                <c:pt idx="930">
                  <c:v>25920</c:v>
                </c:pt>
                <c:pt idx="931">
                  <c:v>25980</c:v>
                </c:pt>
                <c:pt idx="932">
                  <c:v>26040</c:v>
                </c:pt>
                <c:pt idx="933">
                  <c:v>26100</c:v>
                </c:pt>
                <c:pt idx="934">
                  <c:v>26160</c:v>
                </c:pt>
                <c:pt idx="935">
                  <c:v>26220</c:v>
                </c:pt>
                <c:pt idx="936">
                  <c:v>26280</c:v>
                </c:pt>
                <c:pt idx="937">
                  <c:v>26340</c:v>
                </c:pt>
                <c:pt idx="938">
                  <c:v>26400</c:v>
                </c:pt>
                <c:pt idx="939">
                  <c:v>26460</c:v>
                </c:pt>
                <c:pt idx="940">
                  <c:v>26520</c:v>
                </c:pt>
                <c:pt idx="941">
                  <c:v>26580</c:v>
                </c:pt>
                <c:pt idx="942">
                  <c:v>26640</c:v>
                </c:pt>
                <c:pt idx="943">
                  <c:v>26700</c:v>
                </c:pt>
                <c:pt idx="944">
                  <c:v>26760</c:v>
                </c:pt>
                <c:pt idx="945">
                  <c:v>26820</c:v>
                </c:pt>
                <c:pt idx="946">
                  <c:v>26880</c:v>
                </c:pt>
                <c:pt idx="947">
                  <c:v>26940</c:v>
                </c:pt>
                <c:pt idx="948">
                  <c:v>27000</c:v>
                </c:pt>
                <c:pt idx="949">
                  <c:v>27060</c:v>
                </c:pt>
                <c:pt idx="950">
                  <c:v>27120</c:v>
                </c:pt>
                <c:pt idx="951">
                  <c:v>27180</c:v>
                </c:pt>
                <c:pt idx="952">
                  <c:v>27240</c:v>
                </c:pt>
                <c:pt idx="953">
                  <c:v>27300</c:v>
                </c:pt>
                <c:pt idx="954">
                  <c:v>27360</c:v>
                </c:pt>
                <c:pt idx="955">
                  <c:v>27420</c:v>
                </c:pt>
                <c:pt idx="956">
                  <c:v>27480</c:v>
                </c:pt>
                <c:pt idx="957">
                  <c:v>27540</c:v>
                </c:pt>
                <c:pt idx="958">
                  <c:v>27600</c:v>
                </c:pt>
                <c:pt idx="959">
                  <c:v>27660</c:v>
                </c:pt>
                <c:pt idx="960">
                  <c:v>27720</c:v>
                </c:pt>
                <c:pt idx="961">
                  <c:v>27780</c:v>
                </c:pt>
                <c:pt idx="962">
                  <c:v>27840</c:v>
                </c:pt>
                <c:pt idx="963">
                  <c:v>27900</c:v>
                </c:pt>
                <c:pt idx="964">
                  <c:v>27960</c:v>
                </c:pt>
                <c:pt idx="965">
                  <c:v>28020</c:v>
                </c:pt>
                <c:pt idx="966">
                  <c:v>28080</c:v>
                </c:pt>
                <c:pt idx="967">
                  <c:v>28140</c:v>
                </c:pt>
                <c:pt idx="968">
                  <c:v>28200</c:v>
                </c:pt>
                <c:pt idx="969">
                  <c:v>28260</c:v>
                </c:pt>
                <c:pt idx="970">
                  <c:v>28320</c:v>
                </c:pt>
                <c:pt idx="971">
                  <c:v>28380</c:v>
                </c:pt>
                <c:pt idx="972">
                  <c:v>28440</c:v>
                </c:pt>
                <c:pt idx="973">
                  <c:v>28500</c:v>
                </c:pt>
                <c:pt idx="974">
                  <c:v>28560</c:v>
                </c:pt>
                <c:pt idx="975">
                  <c:v>28620</c:v>
                </c:pt>
                <c:pt idx="976">
                  <c:v>28680</c:v>
                </c:pt>
                <c:pt idx="977">
                  <c:v>28740</c:v>
                </c:pt>
                <c:pt idx="978">
                  <c:v>28800</c:v>
                </c:pt>
                <c:pt idx="979">
                  <c:v>28860</c:v>
                </c:pt>
                <c:pt idx="980">
                  <c:v>28920</c:v>
                </c:pt>
                <c:pt idx="981">
                  <c:v>28980</c:v>
                </c:pt>
                <c:pt idx="982">
                  <c:v>29040</c:v>
                </c:pt>
                <c:pt idx="983">
                  <c:v>29100</c:v>
                </c:pt>
                <c:pt idx="984">
                  <c:v>29160</c:v>
                </c:pt>
                <c:pt idx="985">
                  <c:v>29220</c:v>
                </c:pt>
                <c:pt idx="986">
                  <c:v>29280</c:v>
                </c:pt>
                <c:pt idx="987">
                  <c:v>29340</c:v>
                </c:pt>
                <c:pt idx="988">
                  <c:v>29400</c:v>
                </c:pt>
                <c:pt idx="989">
                  <c:v>29460</c:v>
                </c:pt>
                <c:pt idx="990">
                  <c:v>29520</c:v>
                </c:pt>
                <c:pt idx="991">
                  <c:v>29580</c:v>
                </c:pt>
                <c:pt idx="992">
                  <c:v>29640</c:v>
                </c:pt>
                <c:pt idx="993">
                  <c:v>29700</c:v>
                </c:pt>
                <c:pt idx="994">
                  <c:v>29760</c:v>
                </c:pt>
                <c:pt idx="995">
                  <c:v>29820</c:v>
                </c:pt>
                <c:pt idx="996">
                  <c:v>29880</c:v>
                </c:pt>
                <c:pt idx="997">
                  <c:v>29940</c:v>
                </c:pt>
                <c:pt idx="998">
                  <c:v>30000</c:v>
                </c:pt>
                <c:pt idx="999">
                  <c:v>30060</c:v>
                </c:pt>
              </c:numCache>
            </c:numRef>
          </c:xVal>
          <c:yVal>
            <c:numRef>
              <c:f>profile!$E$2:$E$1001</c:f>
              <c:numCache>
                <c:formatCode>General</c:formatCode>
                <c:ptCount val="100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9.9755598782983221E-5</c:v>
                </c:pt>
                <c:pt idx="409">
                  <c:v>2.4938899695745444E-4</c:v>
                </c:pt>
                <c:pt idx="410">
                  <c:v>4.987779939149093E-4</c:v>
                </c:pt>
                <c:pt idx="411">
                  <c:v>8.97800389046841E-4</c:v>
                </c:pt>
                <c:pt idx="412">
                  <c:v>1.7457229787021797E-3</c:v>
                </c:pt>
                <c:pt idx="413">
                  <c:v>2.6934011671405252E-3</c:v>
                </c:pt>
                <c:pt idx="414">
                  <c:v>3.4415681580128692E-3</c:v>
                </c:pt>
                <c:pt idx="415">
                  <c:v>3.690957154970342E-3</c:v>
                </c:pt>
                <c:pt idx="416">
                  <c:v>4.5887575440171574E-3</c:v>
                </c:pt>
                <c:pt idx="417">
                  <c:v>5.5863135318469804E-3</c:v>
                </c:pt>
                <c:pt idx="418">
                  <c:v>6.6337473190682924E-3</c:v>
                </c:pt>
                <c:pt idx="419">
                  <c:v>7.3320365105491734E-3</c:v>
                </c:pt>
                <c:pt idx="420">
                  <c:v>8.3794702977705252E-3</c:v>
                </c:pt>
                <c:pt idx="421">
                  <c:v>1.0000498777993919E-2</c:v>
                </c:pt>
                <c:pt idx="422">
                  <c:v>1.1072871464911071E-2</c:v>
                </c:pt>
                <c:pt idx="423">
                  <c:v>1.254426654695995E-2</c:v>
                </c:pt>
                <c:pt idx="424">
                  <c:v>1.4190233926879079E-2</c:v>
                </c:pt>
                <c:pt idx="425">
                  <c:v>1.7133024090977125E-2</c:v>
                </c:pt>
                <c:pt idx="426">
                  <c:v>2.0000997555987842E-2</c:v>
                </c:pt>
                <c:pt idx="427">
                  <c:v>2.2270437428300892E-2</c:v>
                </c:pt>
                <c:pt idx="428">
                  <c:v>2.4165793805177319E-2</c:v>
                </c:pt>
                <c:pt idx="429">
                  <c:v>2.5587311087834956E-2</c:v>
                </c:pt>
                <c:pt idx="430">
                  <c:v>2.7532545264102991E-2</c:v>
                </c:pt>
                <c:pt idx="431">
                  <c:v>2.9826924036111528E-2</c:v>
                </c:pt>
                <c:pt idx="432">
                  <c:v>3.2869469798992468E-2</c:v>
                </c:pt>
                <c:pt idx="433">
                  <c:v>3.6485610254875775E-2</c:v>
                </c:pt>
                <c:pt idx="434">
                  <c:v>4.0201506309541633E-2</c:v>
                </c:pt>
                <c:pt idx="435">
                  <c:v>4.4067035762382162E-2</c:v>
                </c:pt>
                <c:pt idx="436">
                  <c:v>4.7733054017657026E-2</c:v>
                </c:pt>
                <c:pt idx="437">
                  <c:v>5.1623522370192763E-2</c:v>
                </c:pt>
                <c:pt idx="438">
                  <c:v>5.5663624120904136E-2</c:v>
                </c:pt>
                <c:pt idx="439">
                  <c:v>5.9329642376178382E-2</c:v>
                </c:pt>
                <c:pt idx="440">
                  <c:v>6.3718888722629555E-2</c:v>
                </c:pt>
                <c:pt idx="441">
                  <c:v>6.8756546461170118E-2</c:v>
                </c:pt>
                <c:pt idx="442">
                  <c:v>7.576437727567463E-2</c:v>
                </c:pt>
                <c:pt idx="443">
                  <c:v>8.3595191780139327E-2</c:v>
                </c:pt>
                <c:pt idx="444">
                  <c:v>9.1351189585515483E-2</c:v>
                </c:pt>
                <c:pt idx="445">
                  <c:v>9.890767619332691E-2</c:v>
                </c:pt>
                <c:pt idx="446">
                  <c:v>0.10594044590752659</c:v>
                </c:pt>
                <c:pt idx="447">
                  <c:v>0.11382113821138212</c:v>
                </c:pt>
                <c:pt idx="448">
                  <c:v>0.12152725821736746</c:v>
                </c:pt>
                <c:pt idx="449">
                  <c:v>0.12930819492244044</c:v>
                </c:pt>
                <c:pt idx="450">
                  <c:v>0.13654047583420686</c:v>
                </c:pt>
                <c:pt idx="451">
                  <c:v>0.14352336774901495</c:v>
                </c:pt>
                <c:pt idx="452">
                  <c:v>0.14896004788268838</c:v>
                </c:pt>
                <c:pt idx="453">
                  <c:v>0.15494538380966794</c:v>
                </c:pt>
                <c:pt idx="454">
                  <c:v>0.16043194174273118</c:v>
                </c:pt>
                <c:pt idx="455">
                  <c:v>0.16846226744476106</c:v>
                </c:pt>
                <c:pt idx="456">
                  <c:v>0.17554491495835203</c:v>
                </c:pt>
                <c:pt idx="457">
                  <c:v>0.18312634046585871</c:v>
                </c:pt>
                <c:pt idx="458">
                  <c:v>0.18916155419223007</c:v>
                </c:pt>
                <c:pt idx="459">
                  <c:v>0.1967429796997357</c:v>
                </c:pt>
                <c:pt idx="460">
                  <c:v>0.20467354980298272</c:v>
                </c:pt>
                <c:pt idx="461">
                  <c:v>0.21285350890318652</c:v>
                </c:pt>
                <c:pt idx="462">
                  <c:v>0.22028530101251934</c:v>
                </c:pt>
                <c:pt idx="463">
                  <c:v>0.22846526011272508</c:v>
                </c:pt>
                <c:pt idx="464">
                  <c:v>0.23669509701231994</c:v>
                </c:pt>
                <c:pt idx="465">
                  <c:v>0.24422664472043576</c:v>
                </c:pt>
                <c:pt idx="466">
                  <c:v>0.24971320265350008</c:v>
                </c:pt>
                <c:pt idx="467">
                  <c:v>0.25485061599082476</c:v>
                </c:pt>
                <c:pt idx="468">
                  <c:v>0.26048680732206408</c:v>
                </c:pt>
                <c:pt idx="469">
                  <c:v>0.26739488253778282</c:v>
                </c:pt>
                <c:pt idx="470">
                  <c:v>0.27303107386902092</c:v>
                </c:pt>
                <c:pt idx="471">
                  <c:v>0.27644770312733807</c:v>
                </c:pt>
                <c:pt idx="472">
                  <c:v>0.27981445458626381</c:v>
                </c:pt>
                <c:pt idx="473">
                  <c:v>0.28298169484762514</c:v>
                </c:pt>
                <c:pt idx="474">
                  <c:v>0.28742081899346844</c:v>
                </c:pt>
                <c:pt idx="475">
                  <c:v>0.29003940346151924</c:v>
                </c:pt>
                <c:pt idx="476">
                  <c:v>0.29323158262257476</c:v>
                </c:pt>
                <c:pt idx="477">
                  <c:v>0.29507706120006233</c:v>
                </c:pt>
                <c:pt idx="478">
                  <c:v>0.29694747867724253</c:v>
                </c:pt>
                <c:pt idx="479">
                  <c:v>0.29864332385655146</c:v>
                </c:pt>
                <c:pt idx="480">
                  <c:v>0.30103745822734301</c:v>
                </c:pt>
                <c:pt idx="481">
                  <c:v>0.30435433188687944</c:v>
                </c:pt>
                <c:pt idx="482">
                  <c:v>0.30707267195371618</c:v>
                </c:pt>
                <c:pt idx="483">
                  <c:v>0.30966631752207252</c:v>
                </c:pt>
                <c:pt idx="484">
                  <c:v>0.31071375130929374</c:v>
                </c:pt>
                <c:pt idx="485">
                  <c:v>0.3126340465858648</c:v>
                </c:pt>
                <c:pt idx="486">
                  <c:v>0.31530250885331096</c:v>
                </c:pt>
                <c:pt idx="487">
                  <c:v>0.32019053319367702</c:v>
                </c:pt>
                <c:pt idx="488">
                  <c:v>0.32772208090179189</c:v>
                </c:pt>
                <c:pt idx="489">
                  <c:v>0.33824629657339517</c:v>
                </c:pt>
                <c:pt idx="490">
                  <c:v>0.35213726370392534</c:v>
                </c:pt>
                <c:pt idx="491">
                  <c:v>0.36912065439672831</c:v>
                </c:pt>
                <c:pt idx="492">
                  <c:v>0.3881739737642807</c:v>
                </c:pt>
                <c:pt idx="493">
                  <c:v>0.40745174322909</c:v>
                </c:pt>
                <c:pt idx="494">
                  <c:v>0.42273928874258065</c:v>
                </c:pt>
                <c:pt idx="495">
                  <c:v>0.43795201755698537</c:v>
                </c:pt>
                <c:pt idx="496">
                  <c:v>0.45034665070577085</c:v>
                </c:pt>
                <c:pt idx="497">
                  <c:v>0.46271634495486225</c:v>
                </c:pt>
                <c:pt idx="498">
                  <c:v>0.47244251583620267</c:v>
                </c:pt>
                <c:pt idx="499">
                  <c:v>0.4867574442615592</c:v>
                </c:pt>
                <c:pt idx="500">
                  <c:v>0.50436430744675276</c:v>
                </c:pt>
                <c:pt idx="501">
                  <c:v>0.52224549852860791</c:v>
                </c:pt>
                <c:pt idx="502">
                  <c:v>0.53972766721532262</c:v>
                </c:pt>
                <c:pt idx="503">
                  <c:v>0.55763379719686768</c:v>
                </c:pt>
                <c:pt idx="504">
                  <c:v>0.57401865429697263</c:v>
                </c:pt>
                <c:pt idx="505">
                  <c:v>0.58087685171330239</c:v>
                </c:pt>
                <c:pt idx="506">
                  <c:v>0.58135069080751911</c:v>
                </c:pt>
                <c:pt idx="507">
                  <c:v>0.58344555838196177</c:v>
                </c:pt>
                <c:pt idx="508">
                  <c:v>0.59404459075265237</c:v>
                </c:pt>
                <c:pt idx="509">
                  <c:v>0.61190084293481328</c:v>
                </c:pt>
                <c:pt idx="510">
                  <c:v>0.63230086288592968</c:v>
                </c:pt>
                <c:pt idx="511">
                  <c:v>0.65447154471544722</c:v>
                </c:pt>
                <c:pt idx="512">
                  <c:v>0.67527058706169885</c:v>
                </c:pt>
                <c:pt idx="513">
                  <c:v>0.69529652351738269</c:v>
                </c:pt>
                <c:pt idx="514">
                  <c:v>0.71295326450197061</c:v>
                </c:pt>
                <c:pt idx="515">
                  <c:v>0.73245548406404304</c:v>
                </c:pt>
                <c:pt idx="516">
                  <c:v>0.75617237767470002</c:v>
                </c:pt>
                <c:pt idx="517">
                  <c:v>0.78462766222754265</c:v>
                </c:pt>
                <c:pt idx="518">
                  <c:v>0.81694847623323286</c:v>
                </c:pt>
                <c:pt idx="519">
                  <c:v>0.85226195820240414</c:v>
                </c:pt>
                <c:pt idx="520">
                  <c:v>0.88385954411691359</c:v>
                </c:pt>
                <c:pt idx="521">
                  <c:v>0.90989575539927492</c:v>
                </c:pt>
                <c:pt idx="522">
                  <c:v>0.92505860641428861</c:v>
                </c:pt>
                <c:pt idx="523">
                  <c:v>0.94049578532595157</c:v>
                </c:pt>
                <c:pt idx="524">
                  <c:v>0.95443663025587555</c:v>
                </c:pt>
                <c:pt idx="525">
                  <c:v>0.97201855454137365</c:v>
                </c:pt>
                <c:pt idx="526">
                  <c:v>0.98655793306399309</c:v>
                </c:pt>
                <c:pt idx="527">
                  <c:v>0.99486258666267657</c:v>
                </c:pt>
                <c:pt idx="528">
                  <c:v>0.99371539727667235</c:v>
                </c:pt>
                <c:pt idx="529">
                  <c:v>0.98221856451692913</c:v>
                </c:pt>
                <c:pt idx="530">
                  <c:v>0.97356476632250988</c:v>
                </c:pt>
                <c:pt idx="531">
                  <c:v>0.96563419621926283</c:v>
                </c:pt>
                <c:pt idx="532">
                  <c:v>0.95331437976956457</c:v>
                </c:pt>
                <c:pt idx="533">
                  <c:v>0.91637986932016569</c:v>
                </c:pt>
                <c:pt idx="534">
                  <c:v>0.86096563419621963</c:v>
                </c:pt>
                <c:pt idx="535">
                  <c:v>0.79365554391740245</c:v>
                </c:pt>
                <c:pt idx="536">
                  <c:v>0.72699386503067565</c:v>
                </c:pt>
                <c:pt idx="537">
                  <c:v>0.66200309242356792</c:v>
                </c:pt>
                <c:pt idx="538">
                  <c:v>0.6082098857798397</c:v>
                </c:pt>
                <c:pt idx="539">
                  <c:v>0.57055214723926051</c:v>
                </c:pt>
                <c:pt idx="540">
                  <c:v>0.55035163848571256</c:v>
                </c:pt>
                <c:pt idx="541">
                  <c:v>0.53364257568956064</c:v>
                </c:pt>
                <c:pt idx="542">
                  <c:v>0.51640979599980052</c:v>
                </c:pt>
                <c:pt idx="543">
                  <c:v>0.48882737293630757</c:v>
                </c:pt>
                <c:pt idx="544">
                  <c:v>0.46393835103995357</c:v>
                </c:pt>
                <c:pt idx="545">
                  <c:v>0.44072023542321304</c:v>
                </c:pt>
                <c:pt idx="546">
                  <c:v>0.42323806673649561</c:v>
                </c:pt>
                <c:pt idx="547">
                  <c:v>0.40772607112574416</c:v>
                </c:pt>
                <c:pt idx="548">
                  <c:v>0.38652800638436102</c:v>
                </c:pt>
                <c:pt idx="549">
                  <c:v>0.36403311885879575</c:v>
                </c:pt>
                <c:pt idx="550">
                  <c:v>0.33482966731508185</c:v>
                </c:pt>
                <c:pt idx="551">
                  <c:v>0.31076362910868388</c:v>
                </c:pt>
                <c:pt idx="552">
                  <c:v>0.287620330191032</c:v>
                </c:pt>
                <c:pt idx="553">
                  <c:v>0.26784378273230586</c:v>
                </c:pt>
                <c:pt idx="554">
                  <c:v>0.24582273430096271</c:v>
                </c:pt>
                <c:pt idx="555">
                  <c:v>0.22701880393037074</c:v>
                </c:pt>
                <c:pt idx="556">
                  <c:v>0.21118260262357161</c:v>
                </c:pt>
                <c:pt idx="557">
                  <c:v>0.19968576986383363</c:v>
                </c:pt>
                <c:pt idx="558">
                  <c:v>0.18596937503117486</c:v>
                </c:pt>
                <c:pt idx="559">
                  <c:v>0.16808818394932498</c:v>
                </c:pt>
                <c:pt idx="560">
                  <c:v>0.1481620030924248</c:v>
                </c:pt>
                <c:pt idx="561">
                  <c:v>0.13050526210783644</c:v>
                </c:pt>
                <c:pt idx="562">
                  <c:v>0.11833507905631244</c:v>
                </c:pt>
                <c:pt idx="563">
                  <c:v>0.10683824629657362</c:v>
                </c:pt>
                <c:pt idx="564">
                  <c:v>9.5890069330141228E-2</c:v>
                </c:pt>
                <c:pt idx="565">
                  <c:v>8.1350690807521539E-2</c:v>
                </c:pt>
                <c:pt idx="566">
                  <c:v>6.8482218564516931E-2</c:v>
                </c:pt>
                <c:pt idx="567">
                  <c:v>5.4516434734899928E-2</c:v>
                </c:pt>
                <c:pt idx="568">
                  <c:v>4.431642475934025E-2</c:v>
                </c:pt>
                <c:pt idx="569">
                  <c:v>3.6535488054267054E-2</c:v>
                </c:pt>
                <c:pt idx="570">
                  <c:v>3.1547708115117992E-2</c:v>
                </c:pt>
                <c:pt idx="571">
                  <c:v>2.8230834455583841E-2</c:v>
                </c:pt>
                <c:pt idx="572">
                  <c:v>2.488902189635395E-2</c:v>
                </c:pt>
                <c:pt idx="573">
                  <c:v>2.1946231732255982E-2</c:v>
                </c:pt>
                <c:pt idx="574">
                  <c:v>1.9128136066636783E-2</c:v>
                </c:pt>
                <c:pt idx="575">
                  <c:v>1.6010773604668665E-2</c:v>
                </c:pt>
                <c:pt idx="576">
                  <c:v>1.3192677939049328E-2</c:v>
                </c:pt>
                <c:pt idx="577">
                  <c:v>1.0125193276472643E-2</c:v>
                </c:pt>
                <c:pt idx="578">
                  <c:v>8.1550202005088081E-3</c:v>
                </c:pt>
                <c:pt idx="579">
                  <c:v>6.8831363160257375E-3</c:v>
                </c:pt>
                <c:pt idx="580">
                  <c:v>5.6361913312384694E-3</c:v>
                </c:pt>
                <c:pt idx="581">
                  <c:v>4.5887575440171574E-3</c:v>
                </c:pt>
                <c:pt idx="582">
                  <c:v>3.7408349543618358E-3</c:v>
                </c:pt>
                <c:pt idx="583">
                  <c:v>3.4914459574043595E-3</c:v>
                </c:pt>
                <c:pt idx="584">
                  <c:v>2.7432789665320155E-3</c:v>
                </c:pt>
                <c:pt idx="585">
                  <c:v>1.7457229787021797E-3</c:v>
                </c:pt>
                <c:pt idx="586">
                  <c:v>8.4792258965534547E-4</c:v>
                </c:pt>
                <c:pt idx="587">
                  <c:v>4.4890019452342278E-4</c:v>
                </c:pt>
                <c:pt idx="588">
                  <c:v>1.995111975659646E-4</c:v>
                </c:pt>
                <c:pt idx="589">
                  <c:v>9.9755598782983221E-5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2.4938899695745446E-5</c:v>
                </c:pt>
                <c:pt idx="639">
                  <c:v>4.9877799391491197E-5</c:v>
                </c:pt>
                <c:pt idx="640">
                  <c:v>7.4816699087237206E-5</c:v>
                </c:pt>
                <c:pt idx="641">
                  <c:v>4.9877799391491197E-5</c:v>
                </c:pt>
                <c:pt idx="642">
                  <c:v>2.4938899695745446E-5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4"/>
          <c:order val="1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5"/>
          <c:order val="2"/>
          <c:tx>
            <c:v>20-deg centra;</c:v>
          </c:tx>
          <c:spPr>
            <a:ln>
              <a:solidFill>
                <a:prstClr val="black"/>
              </a:solidFill>
              <a:prstDash val="lgDashDot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profile!$AX$4:$AX$1001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1.1263979403009186E-4</c:v>
                </c:pt>
                <c:pt idx="405">
                  <c:v>2.8964518464880519E-4</c:v>
                </c:pt>
                <c:pt idx="406">
                  <c:v>4.9883337356183637E-4</c:v>
                </c:pt>
                <c:pt idx="407">
                  <c:v>7.4020436076917349E-4</c:v>
                </c:pt>
                <c:pt idx="408">
                  <c:v>1.0620323437122861E-3</c:v>
                </c:pt>
                <c:pt idx="409">
                  <c:v>1.4804087215383468E-3</c:v>
                </c:pt>
                <c:pt idx="410">
                  <c:v>1.9953334942473281E-3</c:v>
                </c:pt>
                <c:pt idx="411">
                  <c:v>2.6228980609864149E-3</c:v>
                </c:pt>
                <c:pt idx="412">
                  <c:v>3.4435594174913697E-3</c:v>
                </c:pt>
                <c:pt idx="413">
                  <c:v>4.2964035722906123E-3</c:v>
                </c:pt>
                <c:pt idx="414">
                  <c:v>5.1492477270899022E-3</c:v>
                </c:pt>
                <c:pt idx="415">
                  <c:v>6.1469144742135329E-3</c:v>
                </c:pt>
                <c:pt idx="416">
                  <c:v>7.1284898221900391E-3</c:v>
                </c:pt>
                <c:pt idx="417">
                  <c:v>8.3675275565211222E-3</c:v>
                </c:pt>
                <c:pt idx="418">
                  <c:v>9.4939254968219727E-3</c:v>
                </c:pt>
                <c:pt idx="419">
                  <c:v>1.0588140638828581E-2</c:v>
                </c:pt>
                <c:pt idx="420">
                  <c:v>1.2068549360366885E-2</c:v>
                </c:pt>
                <c:pt idx="421">
                  <c:v>1.3436318287875141E-2</c:v>
                </c:pt>
                <c:pt idx="422">
                  <c:v>1.4852361412824842E-2</c:v>
                </c:pt>
                <c:pt idx="423">
                  <c:v>1.6541958323276221E-2</c:v>
                </c:pt>
                <c:pt idx="424">
                  <c:v>1.8118915439697483E-2</c:v>
                </c:pt>
                <c:pt idx="425">
                  <c:v>1.9905060745031872E-2</c:v>
                </c:pt>
                <c:pt idx="426">
                  <c:v>2.1916485638426238E-2</c:v>
                </c:pt>
                <c:pt idx="427">
                  <c:v>2.4249738514764071E-2</c:v>
                </c:pt>
                <c:pt idx="428">
                  <c:v>2.6502534395365668E-2</c:v>
                </c:pt>
                <c:pt idx="429">
                  <c:v>2.8626599082790243E-2</c:v>
                </c:pt>
                <c:pt idx="430">
                  <c:v>3.1217314345482351E-2</c:v>
                </c:pt>
                <c:pt idx="431">
                  <c:v>3.3840212406468916E-2</c:v>
                </c:pt>
                <c:pt idx="432">
                  <c:v>3.6479201866602452E-2</c:v>
                </c:pt>
                <c:pt idx="433">
                  <c:v>3.9472202107973586E-2</c:v>
                </c:pt>
                <c:pt idx="434">
                  <c:v>4.2803121731434593E-2</c:v>
                </c:pt>
                <c:pt idx="435">
                  <c:v>4.6101858556601455E-2</c:v>
                </c:pt>
                <c:pt idx="436">
                  <c:v>4.9545417974092863E-2</c:v>
                </c:pt>
                <c:pt idx="437">
                  <c:v>5.3664816155764752E-2</c:v>
                </c:pt>
                <c:pt idx="438">
                  <c:v>5.8009493925497098E-2</c:v>
                </c:pt>
                <c:pt idx="439">
                  <c:v>6.2740365274760637E-2</c:v>
                </c:pt>
                <c:pt idx="440">
                  <c:v>6.8034435594174894E-2</c:v>
                </c:pt>
                <c:pt idx="441">
                  <c:v>7.3553785501649371E-2</c:v>
                </c:pt>
                <c:pt idx="442">
                  <c:v>7.9604151580979957E-2</c:v>
                </c:pt>
                <c:pt idx="443">
                  <c:v>8.5847614450076465E-2</c:v>
                </c:pt>
                <c:pt idx="444">
                  <c:v>9.1962346125995728E-2</c:v>
                </c:pt>
                <c:pt idx="445">
                  <c:v>9.833454018827055E-2</c:v>
                </c:pt>
                <c:pt idx="446">
                  <c:v>0.10514120202751674</c:v>
                </c:pt>
                <c:pt idx="447">
                  <c:v>0.11178694987529172</c:v>
                </c:pt>
                <c:pt idx="448">
                  <c:v>0.11823960093330158</c:v>
                </c:pt>
                <c:pt idx="449">
                  <c:v>0.12438651540751469</c:v>
                </c:pt>
                <c:pt idx="450">
                  <c:v>0.13037251589025667</c:v>
                </c:pt>
                <c:pt idx="451">
                  <c:v>0.13597232279346691</c:v>
                </c:pt>
                <c:pt idx="452">
                  <c:v>0.14123421031458686</c:v>
                </c:pt>
                <c:pt idx="453">
                  <c:v>0.14678574302035571</c:v>
                </c:pt>
                <c:pt idx="454">
                  <c:v>0.15251428111674445</c:v>
                </c:pt>
                <c:pt idx="455">
                  <c:v>0.15710032987368253</c:v>
                </c:pt>
                <c:pt idx="456">
                  <c:v>0.16163810443318039</c:v>
                </c:pt>
                <c:pt idx="457">
                  <c:v>0.16598278220291271</c:v>
                </c:pt>
                <c:pt idx="458">
                  <c:v>0.16981253519993594</c:v>
                </c:pt>
                <c:pt idx="459">
                  <c:v>0.17325609461742808</c:v>
                </c:pt>
                <c:pt idx="460">
                  <c:v>0.17657092284174108</c:v>
                </c:pt>
                <c:pt idx="461">
                  <c:v>0.17983747686861376</c:v>
                </c:pt>
                <c:pt idx="462">
                  <c:v>0.18350631587416638</c:v>
                </c:pt>
                <c:pt idx="463">
                  <c:v>0.18630621932577041</c:v>
                </c:pt>
                <c:pt idx="464">
                  <c:v>0.18855901520637244</c:v>
                </c:pt>
                <c:pt idx="465">
                  <c:v>0.19028079491511787</c:v>
                </c:pt>
                <c:pt idx="466">
                  <c:v>0.19137501005712446</c:v>
                </c:pt>
                <c:pt idx="467">
                  <c:v>0.19266232198889688</c:v>
                </c:pt>
                <c:pt idx="468">
                  <c:v>0.19367608013516779</c:v>
                </c:pt>
                <c:pt idx="469">
                  <c:v>0.19436801029849543</c:v>
                </c:pt>
                <c:pt idx="470">
                  <c:v>0.19470592968058567</c:v>
                </c:pt>
                <c:pt idx="471">
                  <c:v>0.19383699412663941</c:v>
                </c:pt>
                <c:pt idx="472">
                  <c:v>0.19264623058974994</c:v>
                </c:pt>
                <c:pt idx="473">
                  <c:v>0.1917772950358034</c:v>
                </c:pt>
                <c:pt idx="474">
                  <c:v>0.19087617668356188</c:v>
                </c:pt>
                <c:pt idx="475">
                  <c:v>0.18984632713814542</c:v>
                </c:pt>
                <c:pt idx="476">
                  <c:v>0.18876820339528633</c:v>
                </c:pt>
                <c:pt idx="477">
                  <c:v>0.18783490224475016</c:v>
                </c:pt>
                <c:pt idx="478">
                  <c:v>0.18677286990103789</c:v>
                </c:pt>
                <c:pt idx="479">
                  <c:v>0.18540510097352991</c:v>
                </c:pt>
                <c:pt idx="480">
                  <c:v>0.18410169764261006</c:v>
                </c:pt>
                <c:pt idx="481">
                  <c:v>0.18292702550486833</c:v>
                </c:pt>
                <c:pt idx="482">
                  <c:v>0.18159143937565439</c:v>
                </c:pt>
                <c:pt idx="483">
                  <c:v>0.18048113283450082</c:v>
                </c:pt>
                <c:pt idx="484">
                  <c:v>0.17937082629334558</c:v>
                </c:pt>
                <c:pt idx="485">
                  <c:v>0.17780996057607296</c:v>
                </c:pt>
                <c:pt idx="486">
                  <c:v>0.17620082066135651</c:v>
                </c:pt>
                <c:pt idx="487">
                  <c:v>0.17436640115858074</c:v>
                </c:pt>
                <c:pt idx="488">
                  <c:v>0.17258025585324643</c:v>
                </c:pt>
                <c:pt idx="489">
                  <c:v>0.17064928795558776</c:v>
                </c:pt>
                <c:pt idx="490">
                  <c:v>0.16892750824684208</c:v>
                </c:pt>
                <c:pt idx="491">
                  <c:v>0.16759192211762824</c:v>
                </c:pt>
                <c:pt idx="492">
                  <c:v>0.16615978759353126</c:v>
                </c:pt>
                <c:pt idx="493">
                  <c:v>0.16484029286346558</c:v>
                </c:pt>
                <c:pt idx="494">
                  <c:v>0.16390699171293058</c:v>
                </c:pt>
                <c:pt idx="495">
                  <c:v>0.16332770134363167</c:v>
                </c:pt>
                <c:pt idx="496">
                  <c:v>0.16295759916324726</c:v>
                </c:pt>
                <c:pt idx="497">
                  <c:v>0.16297369056239547</c:v>
                </c:pt>
                <c:pt idx="498">
                  <c:v>0.16337597554107328</c:v>
                </c:pt>
                <c:pt idx="499">
                  <c:v>0.16393917451122497</c:v>
                </c:pt>
                <c:pt idx="500">
                  <c:v>0.16480811006517021</c:v>
                </c:pt>
                <c:pt idx="501">
                  <c:v>0.16603105640035404</c:v>
                </c:pt>
                <c:pt idx="502">
                  <c:v>0.16749537372274592</c:v>
                </c:pt>
                <c:pt idx="503">
                  <c:v>0.16894359964598921</c:v>
                </c:pt>
                <c:pt idx="504">
                  <c:v>0.1704883739641162</c:v>
                </c:pt>
                <c:pt idx="505">
                  <c:v>0.17235497626518617</c:v>
                </c:pt>
                <c:pt idx="506">
                  <c:v>0.17420548716711065</c:v>
                </c:pt>
                <c:pt idx="507">
                  <c:v>0.17594335827500296</c:v>
                </c:pt>
                <c:pt idx="508">
                  <c:v>0.17756858958886557</c:v>
                </c:pt>
                <c:pt idx="509">
                  <c:v>0.17916163810443383</c:v>
                </c:pt>
                <c:pt idx="510">
                  <c:v>0.18019148764985121</c:v>
                </c:pt>
                <c:pt idx="511">
                  <c:v>0.18138225118674142</c:v>
                </c:pt>
                <c:pt idx="512">
                  <c:v>0.18278220291254341</c:v>
                </c:pt>
                <c:pt idx="513">
                  <c:v>0.18406951484431591</c:v>
                </c:pt>
                <c:pt idx="514">
                  <c:v>0.18537291817523541</c:v>
                </c:pt>
                <c:pt idx="515">
                  <c:v>0.18666023010700891</c:v>
                </c:pt>
                <c:pt idx="516">
                  <c:v>0.18788317644219268</c:v>
                </c:pt>
                <c:pt idx="517">
                  <c:v>0.18889693458846404</c:v>
                </c:pt>
                <c:pt idx="518">
                  <c:v>0.18983023573899852</c:v>
                </c:pt>
                <c:pt idx="519">
                  <c:v>0.19098881647759294</c:v>
                </c:pt>
                <c:pt idx="520">
                  <c:v>0.19184166063239241</c:v>
                </c:pt>
                <c:pt idx="521">
                  <c:v>0.19267841338804387</c:v>
                </c:pt>
                <c:pt idx="522">
                  <c:v>0.19375653713090354</c:v>
                </c:pt>
                <c:pt idx="523">
                  <c:v>0.19456110708826141</c:v>
                </c:pt>
                <c:pt idx="524">
                  <c:v>0.19420709630702476</c:v>
                </c:pt>
                <c:pt idx="525">
                  <c:v>0.19345080054710828</c:v>
                </c:pt>
                <c:pt idx="526">
                  <c:v>0.19237267680424744</c:v>
                </c:pt>
                <c:pt idx="527">
                  <c:v>0.19110145627162284</c:v>
                </c:pt>
                <c:pt idx="528">
                  <c:v>0.18999114973047068</c:v>
                </c:pt>
                <c:pt idx="529">
                  <c:v>0.18831764421916491</c:v>
                </c:pt>
                <c:pt idx="530">
                  <c:v>0.18598439134282879</c:v>
                </c:pt>
                <c:pt idx="531">
                  <c:v>0.18328103628610581</c:v>
                </c:pt>
                <c:pt idx="532">
                  <c:v>0.17953174028481778</c:v>
                </c:pt>
                <c:pt idx="533">
                  <c:v>0.17620082066135651</c:v>
                </c:pt>
                <c:pt idx="534">
                  <c:v>0.17286990103789604</c:v>
                </c:pt>
                <c:pt idx="535">
                  <c:v>0.16944243301955164</c:v>
                </c:pt>
                <c:pt idx="536">
                  <c:v>0.16554831442594009</c:v>
                </c:pt>
                <c:pt idx="537">
                  <c:v>0.16130018505109092</c:v>
                </c:pt>
                <c:pt idx="538">
                  <c:v>0.15656931370182758</c:v>
                </c:pt>
                <c:pt idx="539">
                  <c:v>0.15201544774318207</c:v>
                </c:pt>
                <c:pt idx="540">
                  <c:v>0.14628690964679394</c:v>
                </c:pt>
                <c:pt idx="541">
                  <c:v>0.1408480167350552</c:v>
                </c:pt>
                <c:pt idx="542">
                  <c:v>0.13560222061308166</c:v>
                </c:pt>
                <c:pt idx="543">
                  <c:v>0.13001850510901922</c:v>
                </c:pt>
                <c:pt idx="544">
                  <c:v>0.12419341861774884</c:v>
                </c:pt>
                <c:pt idx="545">
                  <c:v>0.11819132673586009</c:v>
                </c:pt>
                <c:pt idx="546">
                  <c:v>0.11162603588382022</c:v>
                </c:pt>
                <c:pt idx="547">
                  <c:v>0.10512511062836929</c:v>
                </c:pt>
                <c:pt idx="548">
                  <c:v>9.8302357389975073E-2</c:v>
                </c:pt>
                <c:pt idx="549">
                  <c:v>9.199452892429083E-2</c:v>
                </c:pt>
                <c:pt idx="550">
                  <c:v>8.5944162844959746E-2</c:v>
                </c:pt>
                <c:pt idx="551">
                  <c:v>7.9700699975863348E-2</c:v>
                </c:pt>
                <c:pt idx="552">
                  <c:v>7.3698608093973772E-2</c:v>
                </c:pt>
                <c:pt idx="553">
                  <c:v>6.8082709791616403E-2</c:v>
                </c:pt>
                <c:pt idx="554">
                  <c:v>6.2772548073054948E-2</c:v>
                </c:pt>
                <c:pt idx="555">
                  <c:v>5.8025585324643983E-2</c:v>
                </c:pt>
                <c:pt idx="556">
                  <c:v>5.3696998954059112E-2</c:v>
                </c:pt>
                <c:pt idx="557">
                  <c:v>4.9609783570681479E-2</c:v>
                </c:pt>
                <c:pt idx="558">
                  <c:v>4.6085767157454341E-2</c:v>
                </c:pt>
                <c:pt idx="559">
                  <c:v>4.2819213130581985E-2</c:v>
                </c:pt>
                <c:pt idx="560">
                  <c:v>3.9520476305414755E-2</c:v>
                </c:pt>
                <c:pt idx="561">
                  <c:v>3.6511384664896611E-2</c:v>
                </c:pt>
                <c:pt idx="562">
                  <c:v>3.3856303805615898E-2</c:v>
                </c:pt>
                <c:pt idx="563">
                  <c:v>3.1281679942071011E-2</c:v>
                </c:pt>
                <c:pt idx="564">
                  <c:v>2.8658781881084561E-2</c:v>
                </c:pt>
                <c:pt idx="565">
                  <c:v>2.6518625794512828E-2</c:v>
                </c:pt>
                <c:pt idx="566">
                  <c:v>2.4265829913911009E-2</c:v>
                </c:pt>
                <c:pt idx="567">
                  <c:v>2.1964759835867723E-2</c:v>
                </c:pt>
                <c:pt idx="568">
                  <c:v>1.9888969345884727E-2</c:v>
                </c:pt>
                <c:pt idx="569">
                  <c:v>1.8183281036286181E-2</c:v>
                </c:pt>
                <c:pt idx="570">
                  <c:v>1.6590232520717677E-2</c:v>
                </c:pt>
                <c:pt idx="571">
                  <c:v>1.4884544211119243E-2</c:v>
                </c:pt>
                <c:pt idx="572">
                  <c:v>1.342022688872798E-2</c:v>
                </c:pt>
                <c:pt idx="573">
                  <c:v>1.2084640759514037E-2</c:v>
                </c:pt>
                <c:pt idx="574">
                  <c:v>1.063641483627001E-2</c:v>
                </c:pt>
                <c:pt idx="575">
                  <c:v>9.5261082951163048E-3</c:v>
                </c:pt>
                <c:pt idx="576">
                  <c:v>8.3836189556682778E-3</c:v>
                </c:pt>
                <c:pt idx="577">
                  <c:v>7.176764019631539E-3</c:v>
                </c:pt>
                <c:pt idx="578">
                  <c:v>6.1469144742135337E-3</c:v>
                </c:pt>
                <c:pt idx="579">
                  <c:v>5.1653391262370283E-3</c:v>
                </c:pt>
                <c:pt idx="580">
                  <c:v>4.3124949714377645E-3</c:v>
                </c:pt>
                <c:pt idx="581">
                  <c:v>3.4596508166385058E-3</c:v>
                </c:pt>
                <c:pt idx="582">
                  <c:v>2.6389894601335602E-3</c:v>
                </c:pt>
                <c:pt idx="583">
                  <c:v>2.0114248933944807E-3</c:v>
                </c:pt>
                <c:pt idx="584">
                  <c:v>1.4965001206854998E-3</c:v>
                </c:pt>
                <c:pt idx="585">
                  <c:v>1.0942151420066067E-3</c:v>
                </c:pt>
                <c:pt idx="586">
                  <c:v>7.4020436076917349E-4</c:v>
                </c:pt>
                <c:pt idx="587">
                  <c:v>4.9883337356183637E-4</c:v>
                </c:pt>
                <c:pt idx="588">
                  <c:v>2.8964518464880519E-4</c:v>
                </c:pt>
                <c:pt idx="589">
                  <c:v>1.1263979403009186E-4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7982208"/>
        <c:axId val="128013056"/>
      </c:scatterChart>
      <c:valAx>
        <c:axId val="127982208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8013056"/>
        <c:crosses val="autoZero"/>
        <c:crossBetween val="midCat"/>
        <c:majorUnit val="2000"/>
      </c:valAx>
      <c:valAx>
        <c:axId val="128013056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7982208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2000" b="1" i="0" baseline="0"/>
            </a:pPr>
            <a:r>
              <a:rPr lang="en-US" sz="2000" b="1" i="0" baseline="0"/>
              <a:t>SDSS 0946+0139</a:t>
            </a:r>
          </a:p>
        </c:rich>
      </c:tx>
      <c:layout>
        <c:manualLayout>
          <c:xMode val="edge"/>
          <c:yMode val="edge"/>
          <c:x val="0.22057726291586072"/>
          <c:y val="0.16246079570423291"/>
        </c:manualLayout>
      </c:layout>
      <c:overlay val="1"/>
    </c:title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726"/>
        </c:manualLayout>
      </c:layout>
      <c:scatterChart>
        <c:scatterStyle val="smoothMarker"/>
        <c:ser>
          <c:idx val="0"/>
          <c:order val="0"/>
          <c:tx>
            <c:v>Model</c:v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profile!$B$2:$B$1001</c:f>
              <c:numCache>
                <c:formatCode>General</c:formatCode>
                <c:ptCount val="1000"/>
                <c:pt idx="0">
                  <c:v>-29880</c:v>
                </c:pt>
                <c:pt idx="1">
                  <c:v>-29820</c:v>
                </c:pt>
                <c:pt idx="2">
                  <c:v>-29760</c:v>
                </c:pt>
                <c:pt idx="3">
                  <c:v>-29700</c:v>
                </c:pt>
                <c:pt idx="4">
                  <c:v>-29640</c:v>
                </c:pt>
                <c:pt idx="5">
                  <c:v>-29580</c:v>
                </c:pt>
                <c:pt idx="6">
                  <c:v>-29520</c:v>
                </c:pt>
                <c:pt idx="7">
                  <c:v>-29460</c:v>
                </c:pt>
                <c:pt idx="8">
                  <c:v>-29400</c:v>
                </c:pt>
                <c:pt idx="9">
                  <c:v>-29340</c:v>
                </c:pt>
                <c:pt idx="10">
                  <c:v>-29280</c:v>
                </c:pt>
                <c:pt idx="11">
                  <c:v>-29220</c:v>
                </c:pt>
                <c:pt idx="12">
                  <c:v>-29160</c:v>
                </c:pt>
                <c:pt idx="13">
                  <c:v>-29100</c:v>
                </c:pt>
                <c:pt idx="14">
                  <c:v>-29040</c:v>
                </c:pt>
                <c:pt idx="15">
                  <c:v>-28980</c:v>
                </c:pt>
                <c:pt idx="16">
                  <c:v>-28920</c:v>
                </c:pt>
                <c:pt idx="17">
                  <c:v>-28860</c:v>
                </c:pt>
                <c:pt idx="18">
                  <c:v>-28800</c:v>
                </c:pt>
                <c:pt idx="19">
                  <c:v>-28740</c:v>
                </c:pt>
                <c:pt idx="20">
                  <c:v>-28680</c:v>
                </c:pt>
                <c:pt idx="21">
                  <c:v>-28620</c:v>
                </c:pt>
                <c:pt idx="22">
                  <c:v>-28560</c:v>
                </c:pt>
                <c:pt idx="23">
                  <c:v>-28500</c:v>
                </c:pt>
                <c:pt idx="24">
                  <c:v>-28440</c:v>
                </c:pt>
                <c:pt idx="25">
                  <c:v>-28380</c:v>
                </c:pt>
                <c:pt idx="26">
                  <c:v>-28320</c:v>
                </c:pt>
                <c:pt idx="27">
                  <c:v>-28260</c:v>
                </c:pt>
                <c:pt idx="28">
                  <c:v>-28200</c:v>
                </c:pt>
                <c:pt idx="29">
                  <c:v>-28140</c:v>
                </c:pt>
                <c:pt idx="30">
                  <c:v>-28080</c:v>
                </c:pt>
                <c:pt idx="31">
                  <c:v>-28020</c:v>
                </c:pt>
                <c:pt idx="32">
                  <c:v>-27960</c:v>
                </c:pt>
                <c:pt idx="33">
                  <c:v>-27900</c:v>
                </c:pt>
                <c:pt idx="34">
                  <c:v>-27840</c:v>
                </c:pt>
                <c:pt idx="35">
                  <c:v>-27780</c:v>
                </c:pt>
                <c:pt idx="36">
                  <c:v>-27720</c:v>
                </c:pt>
                <c:pt idx="37">
                  <c:v>-27660</c:v>
                </c:pt>
                <c:pt idx="38">
                  <c:v>-27600</c:v>
                </c:pt>
                <c:pt idx="39">
                  <c:v>-27540</c:v>
                </c:pt>
                <c:pt idx="40">
                  <c:v>-27480</c:v>
                </c:pt>
                <c:pt idx="41">
                  <c:v>-27420</c:v>
                </c:pt>
                <c:pt idx="42">
                  <c:v>-27360</c:v>
                </c:pt>
                <c:pt idx="43">
                  <c:v>-27300</c:v>
                </c:pt>
                <c:pt idx="44">
                  <c:v>-27240</c:v>
                </c:pt>
                <c:pt idx="45">
                  <c:v>-27180</c:v>
                </c:pt>
                <c:pt idx="46">
                  <c:v>-27120</c:v>
                </c:pt>
                <c:pt idx="47">
                  <c:v>-27060</c:v>
                </c:pt>
                <c:pt idx="48">
                  <c:v>-27000</c:v>
                </c:pt>
                <c:pt idx="49">
                  <c:v>-26940</c:v>
                </c:pt>
                <c:pt idx="50">
                  <c:v>-26880</c:v>
                </c:pt>
                <c:pt idx="51">
                  <c:v>-26820</c:v>
                </c:pt>
                <c:pt idx="52">
                  <c:v>-26760</c:v>
                </c:pt>
                <c:pt idx="53">
                  <c:v>-26700</c:v>
                </c:pt>
                <c:pt idx="54">
                  <c:v>-26640</c:v>
                </c:pt>
                <c:pt idx="55">
                  <c:v>-26580</c:v>
                </c:pt>
                <c:pt idx="56">
                  <c:v>-26520</c:v>
                </c:pt>
                <c:pt idx="57">
                  <c:v>-26460</c:v>
                </c:pt>
                <c:pt idx="58">
                  <c:v>-26400</c:v>
                </c:pt>
                <c:pt idx="59">
                  <c:v>-26340</c:v>
                </c:pt>
                <c:pt idx="60">
                  <c:v>-26280</c:v>
                </c:pt>
                <c:pt idx="61">
                  <c:v>-26220</c:v>
                </c:pt>
                <c:pt idx="62">
                  <c:v>-26160</c:v>
                </c:pt>
                <c:pt idx="63">
                  <c:v>-26100</c:v>
                </c:pt>
                <c:pt idx="64">
                  <c:v>-26040</c:v>
                </c:pt>
                <c:pt idx="65">
                  <c:v>-25980</c:v>
                </c:pt>
                <c:pt idx="66">
                  <c:v>-25920</c:v>
                </c:pt>
                <c:pt idx="67">
                  <c:v>-25860</c:v>
                </c:pt>
                <c:pt idx="68">
                  <c:v>-25800</c:v>
                </c:pt>
                <c:pt idx="69">
                  <c:v>-25740</c:v>
                </c:pt>
                <c:pt idx="70">
                  <c:v>-25680</c:v>
                </c:pt>
                <c:pt idx="71">
                  <c:v>-25620</c:v>
                </c:pt>
                <c:pt idx="72">
                  <c:v>-25560</c:v>
                </c:pt>
                <c:pt idx="73">
                  <c:v>-25500</c:v>
                </c:pt>
                <c:pt idx="74">
                  <c:v>-25440</c:v>
                </c:pt>
                <c:pt idx="75">
                  <c:v>-25380</c:v>
                </c:pt>
                <c:pt idx="76">
                  <c:v>-25320</c:v>
                </c:pt>
                <c:pt idx="77">
                  <c:v>-25260</c:v>
                </c:pt>
                <c:pt idx="78">
                  <c:v>-25200</c:v>
                </c:pt>
                <c:pt idx="79">
                  <c:v>-25140</c:v>
                </c:pt>
                <c:pt idx="80">
                  <c:v>-25080</c:v>
                </c:pt>
                <c:pt idx="81">
                  <c:v>-25020</c:v>
                </c:pt>
                <c:pt idx="82">
                  <c:v>-24960</c:v>
                </c:pt>
                <c:pt idx="83">
                  <c:v>-24900</c:v>
                </c:pt>
                <c:pt idx="84">
                  <c:v>-24840</c:v>
                </c:pt>
                <c:pt idx="85">
                  <c:v>-24780</c:v>
                </c:pt>
                <c:pt idx="86">
                  <c:v>-24720</c:v>
                </c:pt>
                <c:pt idx="87">
                  <c:v>-24660</c:v>
                </c:pt>
                <c:pt idx="88">
                  <c:v>-24600</c:v>
                </c:pt>
                <c:pt idx="89">
                  <c:v>-24540</c:v>
                </c:pt>
                <c:pt idx="90">
                  <c:v>-24480</c:v>
                </c:pt>
                <c:pt idx="91">
                  <c:v>-24420</c:v>
                </c:pt>
                <c:pt idx="92">
                  <c:v>-24360</c:v>
                </c:pt>
                <c:pt idx="93">
                  <c:v>-24300</c:v>
                </c:pt>
                <c:pt idx="94">
                  <c:v>-24240</c:v>
                </c:pt>
                <c:pt idx="95">
                  <c:v>-24180</c:v>
                </c:pt>
                <c:pt idx="96">
                  <c:v>-24120</c:v>
                </c:pt>
                <c:pt idx="97">
                  <c:v>-24060</c:v>
                </c:pt>
                <c:pt idx="98">
                  <c:v>-24000</c:v>
                </c:pt>
                <c:pt idx="99">
                  <c:v>-23940</c:v>
                </c:pt>
                <c:pt idx="100">
                  <c:v>-23880</c:v>
                </c:pt>
                <c:pt idx="101">
                  <c:v>-23820</c:v>
                </c:pt>
                <c:pt idx="102">
                  <c:v>-23760</c:v>
                </c:pt>
                <c:pt idx="103">
                  <c:v>-23700</c:v>
                </c:pt>
                <c:pt idx="104">
                  <c:v>-23640</c:v>
                </c:pt>
                <c:pt idx="105">
                  <c:v>-23580</c:v>
                </c:pt>
                <c:pt idx="106">
                  <c:v>-23520</c:v>
                </c:pt>
                <c:pt idx="107">
                  <c:v>-23460</c:v>
                </c:pt>
                <c:pt idx="108">
                  <c:v>-23400</c:v>
                </c:pt>
                <c:pt idx="109">
                  <c:v>-23340</c:v>
                </c:pt>
                <c:pt idx="110">
                  <c:v>-23280</c:v>
                </c:pt>
                <c:pt idx="111">
                  <c:v>-23220</c:v>
                </c:pt>
                <c:pt idx="112">
                  <c:v>-23160</c:v>
                </c:pt>
                <c:pt idx="113">
                  <c:v>-23100</c:v>
                </c:pt>
                <c:pt idx="114">
                  <c:v>-23040</c:v>
                </c:pt>
                <c:pt idx="115">
                  <c:v>-22980</c:v>
                </c:pt>
                <c:pt idx="116">
                  <c:v>-22920</c:v>
                </c:pt>
                <c:pt idx="117">
                  <c:v>-22860</c:v>
                </c:pt>
                <c:pt idx="118">
                  <c:v>-22800</c:v>
                </c:pt>
                <c:pt idx="119">
                  <c:v>-22740</c:v>
                </c:pt>
                <c:pt idx="120">
                  <c:v>-22680</c:v>
                </c:pt>
                <c:pt idx="121">
                  <c:v>-22620</c:v>
                </c:pt>
                <c:pt idx="122">
                  <c:v>-22560</c:v>
                </c:pt>
                <c:pt idx="123">
                  <c:v>-22500</c:v>
                </c:pt>
                <c:pt idx="124">
                  <c:v>-22440</c:v>
                </c:pt>
                <c:pt idx="125">
                  <c:v>-22380</c:v>
                </c:pt>
                <c:pt idx="126">
                  <c:v>-22320</c:v>
                </c:pt>
                <c:pt idx="127">
                  <c:v>-22260</c:v>
                </c:pt>
                <c:pt idx="128">
                  <c:v>-22200</c:v>
                </c:pt>
                <c:pt idx="129">
                  <c:v>-22140</c:v>
                </c:pt>
                <c:pt idx="130">
                  <c:v>-22080</c:v>
                </c:pt>
                <c:pt idx="131">
                  <c:v>-22020</c:v>
                </c:pt>
                <c:pt idx="132">
                  <c:v>-21960</c:v>
                </c:pt>
                <c:pt idx="133">
                  <c:v>-21900</c:v>
                </c:pt>
                <c:pt idx="134">
                  <c:v>-21840</c:v>
                </c:pt>
                <c:pt idx="135">
                  <c:v>-21780</c:v>
                </c:pt>
                <c:pt idx="136">
                  <c:v>-21720</c:v>
                </c:pt>
                <c:pt idx="137">
                  <c:v>-21660</c:v>
                </c:pt>
                <c:pt idx="138">
                  <c:v>-21600</c:v>
                </c:pt>
                <c:pt idx="139">
                  <c:v>-21540</c:v>
                </c:pt>
                <c:pt idx="140">
                  <c:v>-21480</c:v>
                </c:pt>
                <c:pt idx="141">
                  <c:v>-21420</c:v>
                </c:pt>
                <c:pt idx="142">
                  <c:v>-21360</c:v>
                </c:pt>
                <c:pt idx="143">
                  <c:v>-21300</c:v>
                </c:pt>
                <c:pt idx="144">
                  <c:v>-21240</c:v>
                </c:pt>
                <c:pt idx="145">
                  <c:v>-21180</c:v>
                </c:pt>
                <c:pt idx="146">
                  <c:v>-21120</c:v>
                </c:pt>
                <c:pt idx="147">
                  <c:v>-21060</c:v>
                </c:pt>
                <c:pt idx="148">
                  <c:v>-21000</c:v>
                </c:pt>
                <c:pt idx="149">
                  <c:v>-20940</c:v>
                </c:pt>
                <c:pt idx="150">
                  <c:v>-20880</c:v>
                </c:pt>
                <c:pt idx="151">
                  <c:v>-20820</c:v>
                </c:pt>
                <c:pt idx="152">
                  <c:v>-20760</c:v>
                </c:pt>
                <c:pt idx="153">
                  <c:v>-20700</c:v>
                </c:pt>
                <c:pt idx="154">
                  <c:v>-20640</c:v>
                </c:pt>
                <c:pt idx="155">
                  <c:v>-20580</c:v>
                </c:pt>
                <c:pt idx="156">
                  <c:v>-20520</c:v>
                </c:pt>
                <c:pt idx="157">
                  <c:v>-20460</c:v>
                </c:pt>
                <c:pt idx="158">
                  <c:v>-20400</c:v>
                </c:pt>
                <c:pt idx="159">
                  <c:v>-20340</c:v>
                </c:pt>
                <c:pt idx="160">
                  <c:v>-20280</c:v>
                </c:pt>
                <c:pt idx="161">
                  <c:v>-20220</c:v>
                </c:pt>
                <c:pt idx="162">
                  <c:v>-20160</c:v>
                </c:pt>
                <c:pt idx="163">
                  <c:v>-20100</c:v>
                </c:pt>
                <c:pt idx="164">
                  <c:v>-20040</c:v>
                </c:pt>
                <c:pt idx="165">
                  <c:v>-19980</c:v>
                </c:pt>
                <c:pt idx="166">
                  <c:v>-19920</c:v>
                </c:pt>
                <c:pt idx="167">
                  <c:v>-19860</c:v>
                </c:pt>
                <c:pt idx="168">
                  <c:v>-19800</c:v>
                </c:pt>
                <c:pt idx="169">
                  <c:v>-19740</c:v>
                </c:pt>
                <c:pt idx="170">
                  <c:v>-19680</c:v>
                </c:pt>
                <c:pt idx="171">
                  <c:v>-19620</c:v>
                </c:pt>
                <c:pt idx="172">
                  <c:v>-19560</c:v>
                </c:pt>
                <c:pt idx="173">
                  <c:v>-19500</c:v>
                </c:pt>
                <c:pt idx="174">
                  <c:v>-19440</c:v>
                </c:pt>
                <c:pt idx="175">
                  <c:v>-19380</c:v>
                </c:pt>
                <c:pt idx="176">
                  <c:v>-19320</c:v>
                </c:pt>
                <c:pt idx="177">
                  <c:v>-19260</c:v>
                </c:pt>
                <c:pt idx="178">
                  <c:v>-19200</c:v>
                </c:pt>
                <c:pt idx="179">
                  <c:v>-19140</c:v>
                </c:pt>
                <c:pt idx="180">
                  <c:v>-19080</c:v>
                </c:pt>
                <c:pt idx="181">
                  <c:v>-19020</c:v>
                </c:pt>
                <c:pt idx="182">
                  <c:v>-18960</c:v>
                </c:pt>
                <c:pt idx="183">
                  <c:v>-18900</c:v>
                </c:pt>
                <c:pt idx="184">
                  <c:v>-18840</c:v>
                </c:pt>
                <c:pt idx="185">
                  <c:v>-18780</c:v>
                </c:pt>
                <c:pt idx="186">
                  <c:v>-18720</c:v>
                </c:pt>
                <c:pt idx="187">
                  <c:v>-18660</c:v>
                </c:pt>
                <c:pt idx="188">
                  <c:v>-18600</c:v>
                </c:pt>
                <c:pt idx="189">
                  <c:v>-18540</c:v>
                </c:pt>
                <c:pt idx="190">
                  <c:v>-18480</c:v>
                </c:pt>
                <c:pt idx="191">
                  <c:v>-18420</c:v>
                </c:pt>
                <c:pt idx="192">
                  <c:v>-18360</c:v>
                </c:pt>
                <c:pt idx="193">
                  <c:v>-18300</c:v>
                </c:pt>
                <c:pt idx="194">
                  <c:v>-18240</c:v>
                </c:pt>
                <c:pt idx="195">
                  <c:v>-18180</c:v>
                </c:pt>
                <c:pt idx="196">
                  <c:v>-18120</c:v>
                </c:pt>
                <c:pt idx="197">
                  <c:v>-18060</c:v>
                </c:pt>
                <c:pt idx="198">
                  <c:v>-18000</c:v>
                </c:pt>
                <c:pt idx="199">
                  <c:v>-17940</c:v>
                </c:pt>
                <c:pt idx="200">
                  <c:v>-17880</c:v>
                </c:pt>
                <c:pt idx="201">
                  <c:v>-17820</c:v>
                </c:pt>
                <c:pt idx="202">
                  <c:v>-17760</c:v>
                </c:pt>
                <c:pt idx="203">
                  <c:v>-17700</c:v>
                </c:pt>
                <c:pt idx="204">
                  <c:v>-17640</c:v>
                </c:pt>
                <c:pt idx="205">
                  <c:v>-17580</c:v>
                </c:pt>
                <c:pt idx="206">
                  <c:v>-17520</c:v>
                </c:pt>
                <c:pt idx="207">
                  <c:v>-17460</c:v>
                </c:pt>
                <c:pt idx="208">
                  <c:v>-17400</c:v>
                </c:pt>
                <c:pt idx="209">
                  <c:v>-17340</c:v>
                </c:pt>
                <c:pt idx="210">
                  <c:v>-17280</c:v>
                </c:pt>
                <c:pt idx="211">
                  <c:v>-17220</c:v>
                </c:pt>
                <c:pt idx="212">
                  <c:v>-17160</c:v>
                </c:pt>
                <c:pt idx="213">
                  <c:v>-17100</c:v>
                </c:pt>
                <c:pt idx="214">
                  <c:v>-17040</c:v>
                </c:pt>
                <c:pt idx="215">
                  <c:v>-16980</c:v>
                </c:pt>
                <c:pt idx="216">
                  <c:v>-16920</c:v>
                </c:pt>
                <c:pt idx="217">
                  <c:v>-16860</c:v>
                </c:pt>
                <c:pt idx="218">
                  <c:v>-16800</c:v>
                </c:pt>
                <c:pt idx="219">
                  <c:v>-16740</c:v>
                </c:pt>
                <c:pt idx="220">
                  <c:v>-16680</c:v>
                </c:pt>
                <c:pt idx="221">
                  <c:v>-16620</c:v>
                </c:pt>
                <c:pt idx="222">
                  <c:v>-16560</c:v>
                </c:pt>
                <c:pt idx="223">
                  <c:v>-16500</c:v>
                </c:pt>
                <c:pt idx="224">
                  <c:v>-16440</c:v>
                </c:pt>
                <c:pt idx="225">
                  <c:v>-16380</c:v>
                </c:pt>
                <c:pt idx="226">
                  <c:v>-16320</c:v>
                </c:pt>
                <c:pt idx="227">
                  <c:v>-16260</c:v>
                </c:pt>
                <c:pt idx="228">
                  <c:v>-16200</c:v>
                </c:pt>
                <c:pt idx="229">
                  <c:v>-16140</c:v>
                </c:pt>
                <c:pt idx="230">
                  <c:v>-16080</c:v>
                </c:pt>
                <c:pt idx="231">
                  <c:v>-16020</c:v>
                </c:pt>
                <c:pt idx="232">
                  <c:v>-15960</c:v>
                </c:pt>
                <c:pt idx="233">
                  <c:v>-15900</c:v>
                </c:pt>
                <c:pt idx="234">
                  <c:v>-15840</c:v>
                </c:pt>
                <c:pt idx="235">
                  <c:v>-15780</c:v>
                </c:pt>
                <c:pt idx="236">
                  <c:v>-15720</c:v>
                </c:pt>
                <c:pt idx="237">
                  <c:v>-15660</c:v>
                </c:pt>
                <c:pt idx="238">
                  <c:v>-15600</c:v>
                </c:pt>
                <c:pt idx="239">
                  <c:v>-15540</c:v>
                </c:pt>
                <c:pt idx="240">
                  <c:v>-15480</c:v>
                </c:pt>
                <c:pt idx="241">
                  <c:v>-15420</c:v>
                </c:pt>
                <c:pt idx="242">
                  <c:v>-15360</c:v>
                </c:pt>
                <c:pt idx="243">
                  <c:v>-15300</c:v>
                </c:pt>
                <c:pt idx="244">
                  <c:v>-15240</c:v>
                </c:pt>
                <c:pt idx="245">
                  <c:v>-15180</c:v>
                </c:pt>
                <c:pt idx="246">
                  <c:v>-15120</c:v>
                </c:pt>
                <c:pt idx="247">
                  <c:v>-15060</c:v>
                </c:pt>
                <c:pt idx="248">
                  <c:v>-15000</c:v>
                </c:pt>
                <c:pt idx="249">
                  <c:v>-14940</c:v>
                </c:pt>
                <c:pt idx="250">
                  <c:v>-14880</c:v>
                </c:pt>
                <c:pt idx="251">
                  <c:v>-14820</c:v>
                </c:pt>
                <c:pt idx="252">
                  <c:v>-14760</c:v>
                </c:pt>
                <c:pt idx="253">
                  <c:v>-14700</c:v>
                </c:pt>
                <c:pt idx="254">
                  <c:v>-14640</c:v>
                </c:pt>
                <c:pt idx="255">
                  <c:v>-14580</c:v>
                </c:pt>
                <c:pt idx="256">
                  <c:v>-14520</c:v>
                </c:pt>
                <c:pt idx="257">
                  <c:v>-14460</c:v>
                </c:pt>
                <c:pt idx="258">
                  <c:v>-14400</c:v>
                </c:pt>
                <c:pt idx="259">
                  <c:v>-14340</c:v>
                </c:pt>
                <c:pt idx="260">
                  <c:v>-14280</c:v>
                </c:pt>
                <c:pt idx="261">
                  <c:v>-14220</c:v>
                </c:pt>
                <c:pt idx="262">
                  <c:v>-14160</c:v>
                </c:pt>
                <c:pt idx="263">
                  <c:v>-14100</c:v>
                </c:pt>
                <c:pt idx="264">
                  <c:v>-14040</c:v>
                </c:pt>
                <c:pt idx="265">
                  <c:v>-13980</c:v>
                </c:pt>
                <c:pt idx="266">
                  <c:v>-13920</c:v>
                </c:pt>
                <c:pt idx="267">
                  <c:v>-13860</c:v>
                </c:pt>
                <c:pt idx="268">
                  <c:v>-13800</c:v>
                </c:pt>
                <c:pt idx="269">
                  <c:v>-13740</c:v>
                </c:pt>
                <c:pt idx="270">
                  <c:v>-13680</c:v>
                </c:pt>
                <c:pt idx="271">
                  <c:v>-13620</c:v>
                </c:pt>
                <c:pt idx="272">
                  <c:v>-13560</c:v>
                </c:pt>
                <c:pt idx="273">
                  <c:v>-13500</c:v>
                </c:pt>
                <c:pt idx="274">
                  <c:v>-13440</c:v>
                </c:pt>
                <c:pt idx="275">
                  <c:v>-13380</c:v>
                </c:pt>
                <c:pt idx="276">
                  <c:v>-13320</c:v>
                </c:pt>
                <c:pt idx="277">
                  <c:v>-13260</c:v>
                </c:pt>
                <c:pt idx="278">
                  <c:v>-13200</c:v>
                </c:pt>
                <c:pt idx="279">
                  <c:v>-13140</c:v>
                </c:pt>
                <c:pt idx="280">
                  <c:v>-13080</c:v>
                </c:pt>
                <c:pt idx="281">
                  <c:v>-13020</c:v>
                </c:pt>
                <c:pt idx="282">
                  <c:v>-12960</c:v>
                </c:pt>
                <c:pt idx="283">
                  <c:v>-12900</c:v>
                </c:pt>
                <c:pt idx="284">
                  <c:v>-12840</c:v>
                </c:pt>
                <c:pt idx="285">
                  <c:v>-12780</c:v>
                </c:pt>
                <c:pt idx="286">
                  <c:v>-12720</c:v>
                </c:pt>
                <c:pt idx="287">
                  <c:v>-12660</c:v>
                </c:pt>
                <c:pt idx="288">
                  <c:v>-12600</c:v>
                </c:pt>
                <c:pt idx="289">
                  <c:v>-12540</c:v>
                </c:pt>
                <c:pt idx="290">
                  <c:v>-12480</c:v>
                </c:pt>
                <c:pt idx="291">
                  <c:v>-12420</c:v>
                </c:pt>
                <c:pt idx="292">
                  <c:v>-12360</c:v>
                </c:pt>
                <c:pt idx="293">
                  <c:v>-12300</c:v>
                </c:pt>
                <c:pt idx="294">
                  <c:v>-12240</c:v>
                </c:pt>
                <c:pt idx="295">
                  <c:v>-12180</c:v>
                </c:pt>
                <c:pt idx="296">
                  <c:v>-12120</c:v>
                </c:pt>
                <c:pt idx="297">
                  <c:v>-12060</c:v>
                </c:pt>
                <c:pt idx="298">
                  <c:v>-12000</c:v>
                </c:pt>
                <c:pt idx="299">
                  <c:v>-11940</c:v>
                </c:pt>
                <c:pt idx="300">
                  <c:v>-11880</c:v>
                </c:pt>
                <c:pt idx="301">
                  <c:v>-11820</c:v>
                </c:pt>
                <c:pt idx="302">
                  <c:v>-11760</c:v>
                </c:pt>
                <c:pt idx="303">
                  <c:v>-11700</c:v>
                </c:pt>
                <c:pt idx="304">
                  <c:v>-11640</c:v>
                </c:pt>
                <c:pt idx="305">
                  <c:v>-11580</c:v>
                </c:pt>
                <c:pt idx="306">
                  <c:v>-11520</c:v>
                </c:pt>
                <c:pt idx="307">
                  <c:v>-11460</c:v>
                </c:pt>
                <c:pt idx="308">
                  <c:v>-11400</c:v>
                </c:pt>
                <c:pt idx="309">
                  <c:v>-11340</c:v>
                </c:pt>
                <c:pt idx="310">
                  <c:v>-11280</c:v>
                </c:pt>
                <c:pt idx="311">
                  <c:v>-11220</c:v>
                </c:pt>
                <c:pt idx="312">
                  <c:v>-11160</c:v>
                </c:pt>
                <c:pt idx="313">
                  <c:v>-11100</c:v>
                </c:pt>
                <c:pt idx="314">
                  <c:v>-11040</c:v>
                </c:pt>
                <c:pt idx="315">
                  <c:v>-10980</c:v>
                </c:pt>
                <c:pt idx="316">
                  <c:v>-10920</c:v>
                </c:pt>
                <c:pt idx="317">
                  <c:v>-10860</c:v>
                </c:pt>
                <c:pt idx="318">
                  <c:v>-10800</c:v>
                </c:pt>
                <c:pt idx="319">
                  <c:v>-10740</c:v>
                </c:pt>
                <c:pt idx="320">
                  <c:v>-10680</c:v>
                </c:pt>
                <c:pt idx="321">
                  <c:v>-10620</c:v>
                </c:pt>
                <c:pt idx="322">
                  <c:v>-10560</c:v>
                </c:pt>
                <c:pt idx="323">
                  <c:v>-10500</c:v>
                </c:pt>
                <c:pt idx="324">
                  <c:v>-10440</c:v>
                </c:pt>
                <c:pt idx="325">
                  <c:v>-10380</c:v>
                </c:pt>
                <c:pt idx="326">
                  <c:v>-10320</c:v>
                </c:pt>
                <c:pt idx="327">
                  <c:v>-10260</c:v>
                </c:pt>
                <c:pt idx="328">
                  <c:v>-10200</c:v>
                </c:pt>
                <c:pt idx="329">
                  <c:v>-10140</c:v>
                </c:pt>
                <c:pt idx="330">
                  <c:v>-10080</c:v>
                </c:pt>
                <c:pt idx="331">
                  <c:v>-10020</c:v>
                </c:pt>
                <c:pt idx="332">
                  <c:v>-9960</c:v>
                </c:pt>
                <c:pt idx="333">
                  <c:v>-9900</c:v>
                </c:pt>
                <c:pt idx="334">
                  <c:v>-9840</c:v>
                </c:pt>
                <c:pt idx="335">
                  <c:v>-9780</c:v>
                </c:pt>
                <c:pt idx="336">
                  <c:v>-9720</c:v>
                </c:pt>
                <c:pt idx="337">
                  <c:v>-9660</c:v>
                </c:pt>
                <c:pt idx="338">
                  <c:v>-9600</c:v>
                </c:pt>
                <c:pt idx="339">
                  <c:v>-9540</c:v>
                </c:pt>
                <c:pt idx="340">
                  <c:v>-9480</c:v>
                </c:pt>
                <c:pt idx="341">
                  <c:v>-9420</c:v>
                </c:pt>
                <c:pt idx="342">
                  <c:v>-9360</c:v>
                </c:pt>
                <c:pt idx="343">
                  <c:v>-9300</c:v>
                </c:pt>
                <c:pt idx="344">
                  <c:v>-9240</c:v>
                </c:pt>
                <c:pt idx="345">
                  <c:v>-9180</c:v>
                </c:pt>
                <c:pt idx="346">
                  <c:v>-9120</c:v>
                </c:pt>
                <c:pt idx="347">
                  <c:v>-9060</c:v>
                </c:pt>
                <c:pt idx="348">
                  <c:v>-9000</c:v>
                </c:pt>
                <c:pt idx="349">
                  <c:v>-8940</c:v>
                </c:pt>
                <c:pt idx="350">
                  <c:v>-8880</c:v>
                </c:pt>
                <c:pt idx="351">
                  <c:v>-8820</c:v>
                </c:pt>
                <c:pt idx="352">
                  <c:v>-8760</c:v>
                </c:pt>
                <c:pt idx="353">
                  <c:v>-8700</c:v>
                </c:pt>
                <c:pt idx="354">
                  <c:v>-8640</c:v>
                </c:pt>
                <c:pt idx="355">
                  <c:v>-8580</c:v>
                </c:pt>
                <c:pt idx="356">
                  <c:v>-8520</c:v>
                </c:pt>
                <c:pt idx="357">
                  <c:v>-8460</c:v>
                </c:pt>
                <c:pt idx="358">
                  <c:v>-8400</c:v>
                </c:pt>
                <c:pt idx="359">
                  <c:v>-8340</c:v>
                </c:pt>
                <c:pt idx="360">
                  <c:v>-8280</c:v>
                </c:pt>
                <c:pt idx="361">
                  <c:v>-8220</c:v>
                </c:pt>
                <c:pt idx="362">
                  <c:v>-8160</c:v>
                </c:pt>
                <c:pt idx="363">
                  <c:v>-8100</c:v>
                </c:pt>
                <c:pt idx="364">
                  <c:v>-8040</c:v>
                </c:pt>
                <c:pt idx="365">
                  <c:v>-7980</c:v>
                </c:pt>
                <c:pt idx="366">
                  <c:v>-7920</c:v>
                </c:pt>
                <c:pt idx="367">
                  <c:v>-7860</c:v>
                </c:pt>
                <c:pt idx="368">
                  <c:v>-7800</c:v>
                </c:pt>
                <c:pt idx="369">
                  <c:v>-7740</c:v>
                </c:pt>
                <c:pt idx="370">
                  <c:v>-7680</c:v>
                </c:pt>
                <c:pt idx="371">
                  <c:v>-7620</c:v>
                </c:pt>
                <c:pt idx="372">
                  <c:v>-7560</c:v>
                </c:pt>
                <c:pt idx="373">
                  <c:v>-7500</c:v>
                </c:pt>
                <c:pt idx="374">
                  <c:v>-7440</c:v>
                </c:pt>
                <c:pt idx="375">
                  <c:v>-7380</c:v>
                </c:pt>
                <c:pt idx="376">
                  <c:v>-7320</c:v>
                </c:pt>
                <c:pt idx="377">
                  <c:v>-7260</c:v>
                </c:pt>
                <c:pt idx="378">
                  <c:v>-7200</c:v>
                </c:pt>
                <c:pt idx="379">
                  <c:v>-7140</c:v>
                </c:pt>
                <c:pt idx="380">
                  <c:v>-7080</c:v>
                </c:pt>
                <c:pt idx="381">
                  <c:v>-7020</c:v>
                </c:pt>
                <c:pt idx="382">
                  <c:v>-6960</c:v>
                </c:pt>
                <c:pt idx="383">
                  <c:v>-6900</c:v>
                </c:pt>
                <c:pt idx="384">
                  <c:v>-6840</c:v>
                </c:pt>
                <c:pt idx="385">
                  <c:v>-6780</c:v>
                </c:pt>
                <c:pt idx="386">
                  <c:v>-6720</c:v>
                </c:pt>
                <c:pt idx="387">
                  <c:v>-6660</c:v>
                </c:pt>
                <c:pt idx="388">
                  <c:v>-6600</c:v>
                </c:pt>
                <c:pt idx="389">
                  <c:v>-6540</c:v>
                </c:pt>
                <c:pt idx="390">
                  <c:v>-6480</c:v>
                </c:pt>
                <c:pt idx="391">
                  <c:v>-6420</c:v>
                </c:pt>
                <c:pt idx="392">
                  <c:v>-6360</c:v>
                </c:pt>
                <c:pt idx="393">
                  <c:v>-6300</c:v>
                </c:pt>
                <c:pt idx="394">
                  <c:v>-6240</c:v>
                </c:pt>
                <c:pt idx="395">
                  <c:v>-6180</c:v>
                </c:pt>
                <c:pt idx="396">
                  <c:v>-6120</c:v>
                </c:pt>
                <c:pt idx="397">
                  <c:v>-6060</c:v>
                </c:pt>
                <c:pt idx="398">
                  <c:v>-6000</c:v>
                </c:pt>
                <c:pt idx="399">
                  <c:v>-5940</c:v>
                </c:pt>
                <c:pt idx="400">
                  <c:v>-5880</c:v>
                </c:pt>
                <c:pt idx="401">
                  <c:v>-5820</c:v>
                </c:pt>
                <c:pt idx="402">
                  <c:v>-5760</c:v>
                </c:pt>
                <c:pt idx="403">
                  <c:v>-5700</c:v>
                </c:pt>
                <c:pt idx="404">
                  <c:v>-5640</c:v>
                </c:pt>
                <c:pt idx="405">
                  <c:v>-5580</c:v>
                </c:pt>
                <c:pt idx="406">
                  <c:v>-5520</c:v>
                </c:pt>
                <c:pt idx="407">
                  <c:v>-5460</c:v>
                </c:pt>
                <c:pt idx="408">
                  <c:v>-5400</c:v>
                </c:pt>
                <c:pt idx="409">
                  <c:v>-5340</c:v>
                </c:pt>
                <c:pt idx="410">
                  <c:v>-5280</c:v>
                </c:pt>
                <c:pt idx="411">
                  <c:v>-5220</c:v>
                </c:pt>
                <c:pt idx="412">
                  <c:v>-5160</c:v>
                </c:pt>
                <c:pt idx="413">
                  <c:v>-5100</c:v>
                </c:pt>
                <c:pt idx="414">
                  <c:v>-5040</c:v>
                </c:pt>
                <c:pt idx="415">
                  <c:v>-4980</c:v>
                </c:pt>
                <c:pt idx="416">
                  <c:v>-4920</c:v>
                </c:pt>
                <c:pt idx="417">
                  <c:v>-4860</c:v>
                </c:pt>
                <c:pt idx="418">
                  <c:v>-4800</c:v>
                </c:pt>
                <c:pt idx="419">
                  <c:v>-4740</c:v>
                </c:pt>
                <c:pt idx="420">
                  <c:v>-4680</c:v>
                </c:pt>
                <c:pt idx="421">
                  <c:v>-4620</c:v>
                </c:pt>
                <c:pt idx="422">
                  <c:v>-4560</c:v>
                </c:pt>
                <c:pt idx="423">
                  <c:v>-4500</c:v>
                </c:pt>
                <c:pt idx="424">
                  <c:v>-4440</c:v>
                </c:pt>
                <c:pt idx="425">
                  <c:v>-4380</c:v>
                </c:pt>
                <c:pt idx="426">
                  <c:v>-4320</c:v>
                </c:pt>
                <c:pt idx="427">
                  <c:v>-4260</c:v>
                </c:pt>
                <c:pt idx="428">
                  <c:v>-4200</c:v>
                </c:pt>
                <c:pt idx="429">
                  <c:v>-4140</c:v>
                </c:pt>
                <c:pt idx="430">
                  <c:v>-4080</c:v>
                </c:pt>
                <c:pt idx="431">
                  <c:v>-4020</c:v>
                </c:pt>
                <c:pt idx="432">
                  <c:v>-3960</c:v>
                </c:pt>
                <c:pt idx="433">
                  <c:v>-3900</c:v>
                </c:pt>
                <c:pt idx="434">
                  <c:v>-3840</c:v>
                </c:pt>
                <c:pt idx="435">
                  <c:v>-3780</c:v>
                </c:pt>
                <c:pt idx="436">
                  <c:v>-3720</c:v>
                </c:pt>
                <c:pt idx="437">
                  <c:v>-3660</c:v>
                </c:pt>
                <c:pt idx="438">
                  <c:v>-3600</c:v>
                </c:pt>
                <c:pt idx="439">
                  <c:v>-3540</c:v>
                </c:pt>
                <c:pt idx="440">
                  <c:v>-3480</c:v>
                </c:pt>
                <c:pt idx="441">
                  <c:v>-3420</c:v>
                </c:pt>
                <c:pt idx="442">
                  <c:v>-3360</c:v>
                </c:pt>
                <c:pt idx="443">
                  <c:v>-3300</c:v>
                </c:pt>
                <c:pt idx="444">
                  <c:v>-3240</c:v>
                </c:pt>
                <c:pt idx="445">
                  <c:v>-3180</c:v>
                </c:pt>
                <c:pt idx="446">
                  <c:v>-3120</c:v>
                </c:pt>
                <c:pt idx="447">
                  <c:v>-3060</c:v>
                </c:pt>
                <c:pt idx="448">
                  <c:v>-3000</c:v>
                </c:pt>
                <c:pt idx="449">
                  <c:v>-2940</c:v>
                </c:pt>
                <c:pt idx="450">
                  <c:v>-2880</c:v>
                </c:pt>
                <c:pt idx="451">
                  <c:v>-2820</c:v>
                </c:pt>
                <c:pt idx="452">
                  <c:v>-2760</c:v>
                </c:pt>
                <c:pt idx="453">
                  <c:v>-2700</c:v>
                </c:pt>
                <c:pt idx="454">
                  <c:v>-2640</c:v>
                </c:pt>
                <c:pt idx="455">
                  <c:v>-2580</c:v>
                </c:pt>
                <c:pt idx="456">
                  <c:v>-2520</c:v>
                </c:pt>
                <c:pt idx="457">
                  <c:v>-2460</c:v>
                </c:pt>
                <c:pt idx="458">
                  <c:v>-2400</c:v>
                </c:pt>
                <c:pt idx="459">
                  <c:v>-2340</c:v>
                </c:pt>
                <c:pt idx="460">
                  <c:v>-2280</c:v>
                </c:pt>
                <c:pt idx="461">
                  <c:v>-2220</c:v>
                </c:pt>
                <c:pt idx="462">
                  <c:v>-2160</c:v>
                </c:pt>
                <c:pt idx="463">
                  <c:v>-2100</c:v>
                </c:pt>
                <c:pt idx="464">
                  <c:v>-2040</c:v>
                </c:pt>
                <c:pt idx="465">
                  <c:v>-1980</c:v>
                </c:pt>
                <c:pt idx="466">
                  <c:v>-1920</c:v>
                </c:pt>
                <c:pt idx="467">
                  <c:v>-1860</c:v>
                </c:pt>
                <c:pt idx="468">
                  <c:v>-1800</c:v>
                </c:pt>
                <c:pt idx="469">
                  <c:v>-1740</c:v>
                </c:pt>
                <c:pt idx="470">
                  <c:v>-1680</c:v>
                </c:pt>
                <c:pt idx="471">
                  <c:v>-1620</c:v>
                </c:pt>
                <c:pt idx="472">
                  <c:v>-1560</c:v>
                </c:pt>
                <c:pt idx="473">
                  <c:v>-1500</c:v>
                </c:pt>
                <c:pt idx="474">
                  <c:v>-1440</c:v>
                </c:pt>
                <c:pt idx="475">
                  <c:v>-1380</c:v>
                </c:pt>
                <c:pt idx="476">
                  <c:v>-1320</c:v>
                </c:pt>
                <c:pt idx="477">
                  <c:v>-1260</c:v>
                </c:pt>
                <c:pt idx="478">
                  <c:v>-1200</c:v>
                </c:pt>
                <c:pt idx="479">
                  <c:v>-1140</c:v>
                </c:pt>
                <c:pt idx="480">
                  <c:v>-1080</c:v>
                </c:pt>
                <c:pt idx="481">
                  <c:v>-1020</c:v>
                </c:pt>
                <c:pt idx="482">
                  <c:v>-960</c:v>
                </c:pt>
                <c:pt idx="483">
                  <c:v>-900</c:v>
                </c:pt>
                <c:pt idx="484">
                  <c:v>-840</c:v>
                </c:pt>
                <c:pt idx="485">
                  <c:v>-780</c:v>
                </c:pt>
                <c:pt idx="486">
                  <c:v>-720</c:v>
                </c:pt>
                <c:pt idx="487">
                  <c:v>-660</c:v>
                </c:pt>
                <c:pt idx="488">
                  <c:v>-600</c:v>
                </c:pt>
                <c:pt idx="489">
                  <c:v>-540</c:v>
                </c:pt>
                <c:pt idx="490">
                  <c:v>-480</c:v>
                </c:pt>
                <c:pt idx="491">
                  <c:v>-420</c:v>
                </c:pt>
                <c:pt idx="492">
                  <c:v>-360</c:v>
                </c:pt>
                <c:pt idx="493">
                  <c:v>-300</c:v>
                </c:pt>
                <c:pt idx="494">
                  <c:v>-240</c:v>
                </c:pt>
                <c:pt idx="495">
                  <c:v>-180</c:v>
                </c:pt>
                <c:pt idx="496">
                  <c:v>-120</c:v>
                </c:pt>
                <c:pt idx="497">
                  <c:v>-60</c:v>
                </c:pt>
                <c:pt idx="498">
                  <c:v>0</c:v>
                </c:pt>
                <c:pt idx="499">
                  <c:v>60</c:v>
                </c:pt>
                <c:pt idx="500">
                  <c:v>120</c:v>
                </c:pt>
                <c:pt idx="501">
                  <c:v>180</c:v>
                </c:pt>
                <c:pt idx="502">
                  <c:v>240</c:v>
                </c:pt>
                <c:pt idx="503">
                  <c:v>300</c:v>
                </c:pt>
                <c:pt idx="504">
                  <c:v>360</c:v>
                </c:pt>
                <c:pt idx="505">
                  <c:v>420</c:v>
                </c:pt>
                <c:pt idx="506">
                  <c:v>480</c:v>
                </c:pt>
                <c:pt idx="507">
                  <c:v>540</c:v>
                </c:pt>
                <c:pt idx="508">
                  <c:v>600</c:v>
                </c:pt>
                <c:pt idx="509">
                  <c:v>660</c:v>
                </c:pt>
                <c:pt idx="510">
                  <c:v>720</c:v>
                </c:pt>
                <c:pt idx="511">
                  <c:v>780</c:v>
                </c:pt>
                <c:pt idx="512">
                  <c:v>840</c:v>
                </c:pt>
                <c:pt idx="513">
                  <c:v>900</c:v>
                </c:pt>
                <c:pt idx="514">
                  <c:v>960</c:v>
                </c:pt>
                <c:pt idx="515">
                  <c:v>1020</c:v>
                </c:pt>
                <c:pt idx="516">
                  <c:v>1080</c:v>
                </c:pt>
                <c:pt idx="517">
                  <c:v>1140</c:v>
                </c:pt>
                <c:pt idx="518">
                  <c:v>1200</c:v>
                </c:pt>
                <c:pt idx="519">
                  <c:v>1260</c:v>
                </c:pt>
                <c:pt idx="520">
                  <c:v>1320</c:v>
                </c:pt>
                <c:pt idx="521">
                  <c:v>1380</c:v>
                </c:pt>
                <c:pt idx="522">
                  <c:v>1440</c:v>
                </c:pt>
                <c:pt idx="523">
                  <c:v>1500</c:v>
                </c:pt>
                <c:pt idx="524">
                  <c:v>1560</c:v>
                </c:pt>
                <c:pt idx="525">
                  <c:v>1620</c:v>
                </c:pt>
                <c:pt idx="526">
                  <c:v>1680</c:v>
                </c:pt>
                <c:pt idx="527">
                  <c:v>1740</c:v>
                </c:pt>
                <c:pt idx="528">
                  <c:v>1800</c:v>
                </c:pt>
                <c:pt idx="529">
                  <c:v>1860</c:v>
                </c:pt>
                <c:pt idx="530">
                  <c:v>1920</c:v>
                </c:pt>
                <c:pt idx="531">
                  <c:v>1980</c:v>
                </c:pt>
                <c:pt idx="532">
                  <c:v>2040</c:v>
                </c:pt>
                <c:pt idx="533">
                  <c:v>2100</c:v>
                </c:pt>
                <c:pt idx="534">
                  <c:v>2160</c:v>
                </c:pt>
                <c:pt idx="535">
                  <c:v>2220</c:v>
                </c:pt>
                <c:pt idx="536">
                  <c:v>2280</c:v>
                </c:pt>
                <c:pt idx="537">
                  <c:v>2340</c:v>
                </c:pt>
                <c:pt idx="538">
                  <c:v>2400</c:v>
                </c:pt>
                <c:pt idx="539">
                  <c:v>2460</c:v>
                </c:pt>
                <c:pt idx="540">
                  <c:v>2520</c:v>
                </c:pt>
                <c:pt idx="541">
                  <c:v>2580</c:v>
                </c:pt>
                <c:pt idx="542">
                  <c:v>2640</c:v>
                </c:pt>
                <c:pt idx="543">
                  <c:v>2700</c:v>
                </c:pt>
                <c:pt idx="544">
                  <c:v>2760</c:v>
                </c:pt>
                <c:pt idx="545">
                  <c:v>2820</c:v>
                </c:pt>
                <c:pt idx="546">
                  <c:v>2880</c:v>
                </c:pt>
                <c:pt idx="547">
                  <c:v>2940</c:v>
                </c:pt>
                <c:pt idx="548">
                  <c:v>3000</c:v>
                </c:pt>
                <c:pt idx="549">
                  <c:v>3060</c:v>
                </c:pt>
                <c:pt idx="550">
                  <c:v>3120</c:v>
                </c:pt>
                <c:pt idx="551">
                  <c:v>3180</c:v>
                </c:pt>
                <c:pt idx="552">
                  <c:v>3240</c:v>
                </c:pt>
                <c:pt idx="553">
                  <c:v>3300</c:v>
                </c:pt>
                <c:pt idx="554">
                  <c:v>3360</c:v>
                </c:pt>
                <c:pt idx="555">
                  <c:v>3420</c:v>
                </c:pt>
                <c:pt idx="556">
                  <c:v>3480</c:v>
                </c:pt>
                <c:pt idx="557">
                  <c:v>3540</c:v>
                </c:pt>
                <c:pt idx="558">
                  <c:v>3600</c:v>
                </c:pt>
                <c:pt idx="559">
                  <c:v>3660</c:v>
                </c:pt>
                <c:pt idx="560">
                  <c:v>3720</c:v>
                </c:pt>
                <c:pt idx="561">
                  <c:v>3780</c:v>
                </c:pt>
                <c:pt idx="562">
                  <c:v>3840</c:v>
                </c:pt>
                <c:pt idx="563">
                  <c:v>3900</c:v>
                </c:pt>
                <c:pt idx="564">
                  <c:v>3960</c:v>
                </c:pt>
                <c:pt idx="565">
                  <c:v>4020</c:v>
                </c:pt>
                <c:pt idx="566">
                  <c:v>4080</c:v>
                </c:pt>
                <c:pt idx="567">
                  <c:v>4140</c:v>
                </c:pt>
                <c:pt idx="568">
                  <c:v>4200</c:v>
                </c:pt>
                <c:pt idx="569">
                  <c:v>4260</c:v>
                </c:pt>
                <c:pt idx="570">
                  <c:v>4320</c:v>
                </c:pt>
                <c:pt idx="571">
                  <c:v>4380</c:v>
                </c:pt>
                <c:pt idx="572">
                  <c:v>4440</c:v>
                </c:pt>
                <c:pt idx="573">
                  <c:v>4500</c:v>
                </c:pt>
                <c:pt idx="574">
                  <c:v>4560</c:v>
                </c:pt>
                <c:pt idx="575">
                  <c:v>4620</c:v>
                </c:pt>
                <c:pt idx="576">
                  <c:v>4680</c:v>
                </c:pt>
                <c:pt idx="577">
                  <c:v>4740</c:v>
                </c:pt>
                <c:pt idx="578">
                  <c:v>4800</c:v>
                </c:pt>
                <c:pt idx="579">
                  <c:v>4860</c:v>
                </c:pt>
                <c:pt idx="580">
                  <c:v>4920</c:v>
                </c:pt>
                <c:pt idx="581">
                  <c:v>4980</c:v>
                </c:pt>
                <c:pt idx="582">
                  <c:v>5040</c:v>
                </c:pt>
                <c:pt idx="583">
                  <c:v>5100</c:v>
                </c:pt>
                <c:pt idx="584">
                  <c:v>5160</c:v>
                </c:pt>
                <c:pt idx="585">
                  <c:v>5220</c:v>
                </c:pt>
                <c:pt idx="586">
                  <c:v>5280</c:v>
                </c:pt>
                <c:pt idx="587">
                  <c:v>5340</c:v>
                </c:pt>
                <c:pt idx="588">
                  <c:v>5400</c:v>
                </c:pt>
                <c:pt idx="589">
                  <c:v>5460</c:v>
                </c:pt>
                <c:pt idx="590">
                  <c:v>5520</c:v>
                </c:pt>
                <c:pt idx="591">
                  <c:v>5580</c:v>
                </c:pt>
                <c:pt idx="592">
                  <c:v>5640</c:v>
                </c:pt>
                <c:pt idx="593">
                  <c:v>5700</c:v>
                </c:pt>
                <c:pt idx="594">
                  <c:v>5760</c:v>
                </c:pt>
                <c:pt idx="595">
                  <c:v>5820</c:v>
                </c:pt>
                <c:pt idx="596">
                  <c:v>5880</c:v>
                </c:pt>
                <c:pt idx="597">
                  <c:v>5940</c:v>
                </c:pt>
                <c:pt idx="598">
                  <c:v>6000</c:v>
                </c:pt>
                <c:pt idx="599">
                  <c:v>6060</c:v>
                </c:pt>
                <c:pt idx="600">
                  <c:v>6120</c:v>
                </c:pt>
                <c:pt idx="601">
                  <c:v>6180</c:v>
                </c:pt>
                <c:pt idx="602">
                  <c:v>6240</c:v>
                </c:pt>
                <c:pt idx="603">
                  <c:v>6300</c:v>
                </c:pt>
                <c:pt idx="604">
                  <c:v>6360</c:v>
                </c:pt>
                <c:pt idx="605">
                  <c:v>6420</c:v>
                </c:pt>
                <c:pt idx="606">
                  <c:v>6480</c:v>
                </c:pt>
                <c:pt idx="607">
                  <c:v>6540</c:v>
                </c:pt>
                <c:pt idx="608">
                  <c:v>6600</c:v>
                </c:pt>
                <c:pt idx="609">
                  <c:v>6660</c:v>
                </c:pt>
                <c:pt idx="610">
                  <c:v>6720</c:v>
                </c:pt>
                <c:pt idx="611">
                  <c:v>6780</c:v>
                </c:pt>
                <c:pt idx="612">
                  <c:v>6840</c:v>
                </c:pt>
                <c:pt idx="613">
                  <c:v>6900</c:v>
                </c:pt>
                <c:pt idx="614">
                  <c:v>6960</c:v>
                </c:pt>
                <c:pt idx="615">
                  <c:v>7020</c:v>
                </c:pt>
                <c:pt idx="616">
                  <c:v>7080</c:v>
                </c:pt>
                <c:pt idx="617">
                  <c:v>7140</c:v>
                </c:pt>
                <c:pt idx="618">
                  <c:v>7200</c:v>
                </c:pt>
                <c:pt idx="619">
                  <c:v>7260</c:v>
                </c:pt>
                <c:pt idx="620">
                  <c:v>7320</c:v>
                </c:pt>
                <c:pt idx="621">
                  <c:v>7380</c:v>
                </c:pt>
                <c:pt idx="622">
                  <c:v>7440</c:v>
                </c:pt>
                <c:pt idx="623">
                  <c:v>7500</c:v>
                </c:pt>
                <c:pt idx="624">
                  <c:v>7560</c:v>
                </c:pt>
                <c:pt idx="625">
                  <c:v>7620</c:v>
                </c:pt>
                <c:pt idx="626">
                  <c:v>7680</c:v>
                </c:pt>
                <c:pt idx="627">
                  <c:v>7740</c:v>
                </c:pt>
                <c:pt idx="628">
                  <c:v>7800</c:v>
                </c:pt>
                <c:pt idx="629">
                  <c:v>7860</c:v>
                </c:pt>
                <c:pt idx="630">
                  <c:v>7920</c:v>
                </c:pt>
                <c:pt idx="631">
                  <c:v>7980</c:v>
                </c:pt>
                <c:pt idx="632">
                  <c:v>8040</c:v>
                </c:pt>
                <c:pt idx="633">
                  <c:v>8100</c:v>
                </c:pt>
                <c:pt idx="634">
                  <c:v>8160</c:v>
                </c:pt>
                <c:pt idx="635">
                  <c:v>8220</c:v>
                </c:pt>
                <c:pt idx="636">
                  <c:v>8280</c:v>
                </c:pt>
                <c:pt idx="637">
                  <c:v>8340</c:v>
                </c:pt>
                <c:pt idx="638">
                  <c:v>8400</c:v>
                </c:pt>
                <c:pt idx="639">
                  <c:v>8460</c:v>
                </c:pt>
                <c:pt idx="640">
                  <c:v>8520</c:v>
                </c:pt>
                <c:pt idx="641">
                  <c:v>8580</c:v>
                </c:pt>
                <c:pt idx="642">
                  <c:v>8640</c:v>
                </c:pt>
                <c:pt idx="643">
                  <c:v>8700</c:v>
                </c:pt>
                <c:pt idx="644">
                  <c:v>8760</c:v>
                </c:pt>
                <c:pt idx="645">
                  <c:v>8820</c:v>
                </c:pt>
                <c:pt idx="646">
                  <c:v>8880</c:v>
                </c:pt>
                <c:pt idx="647">
                  <c:v>8940</c:v>
                </c:pt>
                <c:pt idx="648">
                  <c:v>9000</c:v>
                </c:pt>
                <c:pt idx="649">
                  <c:v>9060</c:v>
                </c:pt>
                <c:pt idx="650">
                  <c:v>9120</c:v>
                </c:pt>
                <c:pt idx="651">
                  <c:v>9180</c:v>
                </c:pt>
                <c:pt idx="652">
                  <c:v>9240</c:v>
                </c:pt>
                <c:pt idx="653">
                  <c:v>9300</c:v>
                </c:pt>
                <c:pt idx="654">
                  <c:v>9360</c:v>
                </c:pt>
                <c:pt idx="655">
                  <c:v>9420</c:v>
                </c:pt>
                <c:pt idx="656">
                  <c:v>9480</c:v>
                </c:pt>
                <c:pt idx="657">
                  <c:v>9540</c:v>
                </c:pt>
                <c:pt idx="658">
                  <c:v>9600</c:v>
                </c:pt>
                <c:pt idx="659">
                  <c:v>9660</c:v>
                </c:pt>
                <c:pt idx="660">
                  <c:v>9720</c:v>
                </c:pt>
                <c:pt idx="661">
                  <c:v>9780</c:v>
                </c:pt>
                <c:pt idx="662">
                  <c:v>9840</c:v>
                </c:pt>
                <c:pt idx="663">
                  <c:v>9900</c:v>
                </c:pt>
                <c:pt idx="664">
                  <c:v>9960</c:v>
                </c:pt>
                <c:pt idx="665">
                  <c:v>10020</c:v>
                </c:pt>
                <c:pt idx="666">
                  <c:v>10080</c:v>
                </c:pt>
                <c:pt idx="667">
                  <c:v>10140</c:v>
                </c:pt>
                <c:pt idx="668">
                  <c:v>10200</c:v>
                </c:pt>
                <c:pt idx="669">
                  <c:v>10260</c:v>
                </c:pt>
                <c:pt idx="670">
                  <c:v>10320</c:v>
                </c:pt>
                <c:pt idx="671">
                  <c:v>10380</c:v>
                </c:pt>
                <c:pt idx="672">
                  <c:v>10440</c:v>
                </c:pt>
                <c:pt idx="673">
                  <c:v>10500</c:v>
                </c:pt>
                <c:pt idx="674">
                  <c:v>10560</c:v>
                </c:pt>
                <c:pt idx="675">
                  <c:v>10620</c:v>
                </c:pt>
                <c:pt idx="676">
                  <c:v>10680</c:v>
                </c:pt>
                <c:pt idx="677">
                  <c:v>10740</c:v>
                </c:pt>
                <c:pt idx="678">
                  <c:v>10800</c:v>
                </c:pt>
                <c:pt idx="679">
                  <c:v>10860</c:v>
                </c:pt>
                <c:pt idx="680">
                  <c:v>10920</c:v>
                </c:pt>
                <c:pt idx="681">
                  <c:v>10980</c:v>
                </c:pt>
                <c:pt idx="682">
                  <c:v>11040</c:v>
                </c:pt>
                <c:pt idx="683">
                  <c:v>11100</c:v>
                </c:pt>
                <c:pt idx="684">
                  <c:v>11160</c:v>
                </c:pt>
                <c:pt idx="685">
                  <c:v>11220</c:v>
                </c:pt>
                <c:pt idx="686">
                  <c:v>11280</c:v>
                </c:pt>
                <c:pt idx="687">
                  <c:v>11340</c:v>
                </c:pt>
                <c:pt idx="688">
                  <c:v>11400</c:v>
                </c:pt>
                <c:pt idx="689">
                  <c:v>11460</c:v>
                </c:pt>
                <c:pt idx="690">
                  <c:v>11520</c:v>
                </c:pt>
                <c:pt idx="691">
                  <c:v>11580</c:v>
                </c:pt>
                <c:pt idx="692">
                  <c:v>11640</c:v>
                </c:pt>
                <c:pt idx="693">
                  <c:v>11700</c:v>
                </c:pt>
                <c:pt idx="694">
                  <c:v>11760</c:v>
                </c:pt>
                <c:pt idx="695">
                  <c:v>11820</c:v>
                </c:pt>
                <c:pt idx="696">
                  <c:v>11880</c:v>
                </c:pt>
                <c:pt idx="697">
                  <c:v>11940</c:v>
                </c:pt>
                <c:pt idx="698">
                  <c:v>12000</c:v>
                </c:pt>
                <c:pt idx="699">
                  <c:v>12060</c:v>
                </c:pt>
                <c:pt idx="700">
                  <c:v>12120</c:v>
                </c:pt>
                <c:pt idx="701">
                  <c:v>12180</c:v>
                </c:pt>
                <c:pt idx="702">
                  <c:v>12240</c:v>
                </c:pt>
                <c:pt idx="703">
                  <c:v>12300</c:v>
                </c:pt>
                <c:pt idx="704">
                  <c:v>12360</c:v>
                </c:pt>
                <c:pt idx="705">
                  <c:v>12420</c:v>
                </c:pt>
                <c:pt idx="706">
                  <c:v>12480</c:v>
                </c:pt>
                <c:pt idx="707">
                  <c:v>12540</c:v>
                </c:pt>
                <c:pt idx="708">
                  <c:v>12600</c:v>
                </c:pt>
                <c:pt idx="709">
                  <c:v>12660</c:v>
                </c:pt>
                <c:pt idx="710">
                  <c:v>12720</c:v>
                </c:pt>
                <c:pt idx="711">
                  <c:v>12780</c:v>
                </c:pt>
                <c:pt idx="712">
                  <c:v>12840</c:v>
                </c:pt>
                <c:pt idx="713">
                  <c:v>12900</c:v>
                </c:pt>
                <c:pt idx="714">
                  <c:v>12960</c:v>
                </c:pt>
                <c:pt idx="715">
                  <c:v>13020</c:v>
                </c:pt>
                <c:pt idx="716">
                  <c:v>13080</c:v>
                </c:pt>
                <c:pt idx="717">
                  <c:v>13140</c:v>
                </c:pt>
                <c:pt idx="718">
                  <c:v>13200</c:v>
                </c:pt>
                <c:pt idx="719">
                  <c:v>13260</c:v>
                </c:pt>
                <c:pt idx="720">
                  <c:v>13320</c:v>
                </c:pt>
                <c:pt idx="721">
                  <c:v>13380</c:v>
                </c:pt>
                <c:pt idx="722">
                  <c:v>13440</c:v>
                </c:pt>
                <c:pt idx="723">
                  <c:v>13500</c:v>
                </c:pt>
                <c:pt idx="724">
                  <c:v>13560</c:v>
                </c:pt>
                <c:pt idx="725">
                  <c:v>13620</c:v>
                </c:pt>
                <c:pt idx="726">
                  <c:v>13680</c:v>
                </c:pt>
                <c:pt idx="727">
                  <c:v>13740</c:v>
                </c:pt>
                <c:pt idx="728">
                  <c:v>13800</c:v>
                </c:pt>
                <c:pt idx="729">
                  <c:v>13860</c:v>
                </c:pt>
                <c:pt idx="730">
                  <c:v>13920</c:v>
                </c:pt>
                <c:pt idx="731">
                  <c:v>13980</c:v>
                </c:pt>
                <c:pt idx="732">
                  <c:v>14040</c:v>
                </c:pt>
                <c:pt idx="733">
                  <c:v>14100</c:v>
                </c:pt>
                <c:pt idx="734">
                  <c:v>14160</c:v>
                </c:pt>
                <c:pt idx="735">
                  <c:v>14220</c:v>
                </c:pt>
                <c:pt idx="736">
                  <c:v>14280</c:v>
                </c:pt>
                <c:pt idx="737">
                  <c:v>14340</c:v>
                </c:pt>
                <c:pt idx="738">
                  <c:v>14400</c:v>
                </c:pt>
                <c:pt idx="739">
                  <c:v>14460</c:v>
                </c:pt>
                <c:pt idx="740">
                  <c:v>14520</c:v>
                </c:pt>
                <c:pt idx="741">
                  <c:v>14580</c:v>
                </c:pt>
                <c:pt idx="742">
                  <c:v>14640</c:v>
                </c:pt>
                <c:pt idx="743">
                  <c:v>14700</c:v>
                </c:pt>
                <c:pt idx="744">
                  <c:v>14760</c:v>
                </c:pt>
                <c:pt idx="745">
                  <c:v>14820</c:v>
                </c:pt>
                <c:pt idx="746">
                  <c:v>14880</c:v>
                </c:pt>
                <c:pt idx="747">
                  <c:v>14940</c:v>
                </c:pt>
                <c:pt idx="748">
                  <c:v>15000</c:v>
                </c:pt>
                <c:pt idx="749">
                  <c:v>15060</c:v>
                </c:pt>
                <c:pt idx="750">
                  <c:v>15120</c:v>
                </c:pt>
                <c:pt idx="751">
                  <c:v>15180</c:v>
                </c:pt>
                <c:pt idx="752">
                  <c:v>15240</c:v>
                </c:pt>
                <c:pt idx="753">
                  <c:v>15300</c:v>
                </c:pt>
                <c:pt idx="754">
                  <c:v>15360</c:v>
                </c:pt>
                <c:pt idx="755">
                  <c:v>15420</c:v>
                </c:pt>
                <c:pt idx="756">
                  <c:v>15480</c:v>
                </c:pt>
                <c:pt idx="757">
                  <c:v>15540</c:v>
                </c:pt>
                <c:pt idx="758">
                  <c:v>15600</c:v>
                </c:pt>
                <c:pt idx="759">
                  <c:v>15660</c:v>
                </c:pt>
                <c:pt idx="760">
                  <c:v>15720</c:v>
                </c:pt>
                <c:pt idx="761">
                  <c:v>15780</c:v>
                </c:pt>
                <c:pt idx="762">
                  <c:v>15840</c:v>
                </c:pt>
                <c:pt idx="763">
                  <c:v>15900</c:v>
                </c:pt>
                <c:pt idx="764">
                  <c:v>15960</c:v>
                </c:pt>
                <c:pt idx="765">
                  <c:v>16020</c:v>
                </c:pt>
                <c:pt idx="766">
                  <c:v>16080</c:v>
                </c:pt>
                <c:pt idx="767">
                  <c:v>16140</c:v>
                </c:pt>
                <c:pt idx="768">
                  <c:v>16200</c:v>
                </c:pt>
                <c:pt idx="769">
                  <c:v>16260</c:v>
                </c:pt>
                <c:pt idx="770">
                  <c:v>16320</c:v>
                </c:pt>
                <c:pt idx="771">
                  <c:v>16380</c:v>
                </c:pt>
                <c:pt idx="772">
                  <c:v>16440</c:v>
                </c:pt>
                <c:pt idx="773">
                  <c:v>16500</c:v>
                </c:pt>
                <c:pt idx="774">
                  <c:v>16560</c:v>
                </c:pt>
                <c:pt idx="775">
                  <c:v>16620</c:v>
                </c:pt>
                <c:pt idx="776">
                  <c:v>16680</c:v>
                </c:pt>
                <c:pt idx="777">
                  <c:v>16740</c:v>
                </c:pt>
                <c:pt idx="778">
                  <c:v>16800</c:v>
                </c:pt>
                <c:pt idx="779">
                  <c:v>16860</c:v>
                </c:pt>
                <c:pt idx="780">
                  <c:v>16920</c:v>
                </c:pt>
                <c:pt idx="781">
                  <c:v>16980</c:v>
                </c:pt>
                <c:pt idx="782">
                  <c:v>17040</c:v>
                </c:pt>
                <c:pt idx="783">
                  <c:v>17100</c:v>
                </c:pt>
                <c:pt idx="784">
                  <c:v>17160</c:v>
                </c:pt>
                <c:pt idx="785">
                  <c:v>17220</c:v>
                </c:pt>
                <c:pt idx="786">
                  <c:v>17280</c:v>
                </c:pt>
                <c:pt idx="787">
                  <c:v>17340</c:v>
                </c:pt>
                <c:pt idx="788">
                  <c:v>17400</c:v>
                </c:pt>
                <c:pt idx="789">
                  <c:v>17460</c:v>
                </c:pt>
                <c:pt idx="790">
                  <c:v>17520</c:v>
                </c:pt>
                <c:pt idx="791">
                  <c:v>17580</c:v>
                </c:pt>
                <c:pt idx="792">
                  <c:v>17640</c:v>
                </c:pt>
                <c:pt idx="793">
                  <c:v>17700</c:v>
                </c:pt>
                <c:pt idx="794">
                  <c:v>17760</c:v>
                </c:pt>
                <c:pt idx="795">
                  <c:v>17820</c:v>
                </c:pt>
                <c:pt idx="796">
                  <c:v>17880</c:v>
                </c:pt>
                <c:pt idx="797">
                  <c:v>17940</c:v>
                </c:pt>
                <c:pt idx="798">
                  <c:v>18000</c:v>
                </c:pt>
                <c:pt idx="799">
                  <c:v>18060</c:v>
                </c:pt>
                <c:pt idx="800">
                  <c:v>18120</c:v>
                </c:pt>
                <c:pt idx="801">
                  <c:v>18180</c:v>
                </c:pt>
                <c:pt idx="802">
                  <c:v>18240</c:v>
                </c:pt>
                <c:pt idx="803">
                  <c:v>18300</c:v>
                </c:pt>
                <c:pt idx="804">
                  <c:v>18360</c:v>
                </c:pt>
                <c:pt idx="805">
                  <c:v>18420</c:v>
                </c:pt>
                <c:pt idx="806">
                  <c:v>18480</c:v>
                </c:pt>
                <c:pt idx="807">
                  <c:v>18540</c:v>
                </c:pt>
                <c:pt idx="808">
                  <c:v>18600</c:v>
                </c:pt>
                <c:pt idx="809">
                  <c:v>18660</c:v>
                </c:pt>
                <c:pt idx="810">
                  <c:v>18720</c:v>
                </c:pt>
                <c:pt idx="811">
                  <c:v>18780</c:v>
                </c:pt>
                <c:pt idx="812">
                  <c:v>18840</c:v>
                </c:pt>
                <c:pt idx="813">
                  <c:v>18900</c:v>
                </c:pt>
                <c:pt idx="814">
                  <c:v>18960</c:v>
                </c:pt>
                <c:pt idx="815">
                  <c:v>19020</c:v>
                </c:pt>
                <c:pt idx="816">
                  <c:v>19080</c:v>
                </c:pt>
                <c:pt idx="817">
                  <c:v>19140</c:v>
                </c:pt>
                <c:pt idx="818">
                  <c:v>19200</c:v>
                </c:pt>
                <c:pt idx="819">
                  <c:v>19260</c:v>
                </c:pt>
                <c:pt idx="820">
                  <c:v>19320</c:v>
                </c:pt>
                <c:pt idx="821">
                  <c:v>19380</c:v>
                </c:pt>
                <c:pt idx="822">
                  <c:v>19440</c:v>
                </c:pt>
                <c:pt idx="823">
                  <c:v>19500</c:v>
                </c:pt>
                <c:pt idx="824">
                  <c:v>19560</c:v>
                </c:pt>
                <c:pt idx="825">
                  <c:v>19620</c:v>
                </c:pt>
                <c:pt idx="826">
                  <c:v>19680</c:v>
                </c:pt>
                <c:pt idx="827">
                  <c:v>19740</c:v>
                </c:pt>
                <c:pt idx="828">
                  <c:v>19800</c:v>
                </c:pt>
                <c:pt idx="829">
                  <c:v>19860</c:v>
                </c:pt>
                <c:pt idx="830">
                  <c:v>19920</c:v>
                </c:pt>
                <c:pt idx="831">
                  <c:v>19980</c:v>
                </c:pt>
                <c:pt idx="832">
                  <c:v>20040</c:v>
                </c:pt>
                <c:pt idx="833">
                  <c:v>20100</c:v>
                </c:pt>
                <c:pt idx="834">
                  <c:v>20160</c:v>
                </c:pt>
                <c:pt idx="835">
                  <c:v>20220</c:v>
                </c:pt>
                <c:pt idx="836">
                  <c:v>20280</c:v>
                </c:pt>
                <c:pt idx="837">
                  <c:v>20340</c:v>
                </c:pt>
                <c:pt idx="838">
                  <c:v>20400</c:v>
                </c:pt>
                <c:pt idx="839">
                  <c:v>20460</c:v>
                </c:pt>
                <c:pt idx="840">
                  <c:v>20520</c:v>
                </c:pt>
                <c:pt idx="841">
                  <c:v>20580</c:v>
                </c:pt>
                <c:pt idx="842">
                  <c:v>20640</c:v>
                </c:pt>
                <c:pt idx="843">
                  <c:v>20700</c:v>
                </c:pt>
                <c:pt idx="844">
                  <c:v>20760</c:v>
                </c:pt>
                <c:pt idx="845">
                  <c:v>20820</c:v>
                </c:pt>
                <c:pt idx="846">
                  <c:v>20880</c:v>
                </c:pt>
                <c:pt idx="847">
                  <c:v>20940</c:v>
                </c:pt>
                <c:pt idx="848">
                  <c:v>21000</c:v>
                </c:pt>
                <c:pt idx="849">
                  <c:v>21060</c:v>
                </c:pt>
                <c:pt idx="850">
                  <c:v>21120</c:v>
                </c:pt>
                <c:pt idx="851">
                  <c:v>21180</c:v>
                </c:pt>
                <c:pt idx="852">
                  <c:v>21240</c:v>
                </c:pt>
                <c:pt idx="853">
                  <c:v>21300</c:v>
                </c:pt>
                <c:pt idx="854">
                  <c:v>21360</c:v>
                </c:pt>
                <c:pt idx="855">
                  <c:v>21420</c:v>
                </c:pt>
                <c:pt idx="856">
                  <c:v>21480</c:v>
                </c:pt>
                <c:pt idx="857">
                  <c:v>21540</c:v>
                </c:pt>
                <c:pt idx="858">
                  <c:v>21600</c:v>
                </c:pt>
                <c:pt idx="859">
                  <c:v>21660</c:v>
                </c:pt>
                <c:pt idx="860">
                  <c:v>21720</c:v>
                </c:pt>
                <c:pt idx="861">
                  <c:v>21780</c:v>
                </c:pt>
                <c:pt idx="862">
                  <c:v>21840</c:v>
                </c:pt>
                <c:pt idx="863">
                  <c:v>21900</c:v>
                </c:pt>
                <c:pt idx="864">
                  <c:v>21960</c:v>
                </c:pt>
                <c:pt idx="865">
                  <c:v>22020</c:v>
                </c:pt>
                <c:pt idx="866">
                  <c:v>22080</c:v>
                </c:pt>
                <c:pt idx="867">
                  <c:v>22140</c:v>
                </c:pt>
                <c:pt idx="868">
                  <c:v>22200</c:v>
                </c:pt>
                <c:pt idx="869">
                  <c:v>22260</c:v>
                </c:pt>
                <c:pt idx="870">
                  <c:v>22320</c:v>
                </c:pt>
                <c:pt idx="871">
                  <c:v>22380</c:v>
                </c:pt>
                <c:pt idx="872">
                  <c:v>22440</c:v>
                </c:pt>
                <c:pt idx="873">
                  <c:v>22500</c:v>
                </c:pt>
                <c:pt idx="874">
                  <c:v>22560</c:v>
                </c:pt>
                <c:pt idx="875">
                  <c:v>22620</c:v>
                </c:pt>
                <c:pt idx="876">
                  <c:v>22680</c:v>
                </c:pt>
                <c:pt idx="877">
                  <c:v>22740</c:v>
                </c:pt>
                <c:pt idx="878">
                  <c:v>22800</c:v>
                </c:pt>
                <c:pt idx="879">
                  <c:v>22860</c:v>
                </c:pt>
                <c:pt idx="880">
                  <c:v>22920</c:v>
                </c:pt>
                <c:pt idx="881">
                  <c:v>22980</c:v>
                </c:pt>
                <c:pt idx="882">
                  <c:v>23040</c:v>
                </c:pt>
                <c:pt idx="883">
                  <c:v>23100</c:v>
                </c:pt>
                <c:pt idx="884">
                  <c:v>23160</c:v>
                </c:pt>
                <c:pt idx="885">
                  <c:v>23220</c:v>
                </c:pt>
                <c:pt idx="886">
                  <c:v>23280</c:v>
                </c:pt>
                <c:pt idx="887">
                  <c:v>23340</c:v>
                </c:pt>
                <c:pt idx="888">
                  <c:v>23400</c:v>
                </c:pt>
                <c:pt idx="889">
                  <c:v>23460</c:v>
                </c:pt>
                <c:pt idx="890">
                  <c:v>23520</c:v>
                </c:pt>
                <c:pt idx="891">
                  <c:v>23580</c:v>
                </c:pt>
                <c:pt idx="892">
                  <c:v>23640</c:v>
                </c:pt>
                <c:pt idx="893">
                  <c:v>23700</c:v>
                </c:pt>
                <c:pt idx="894">
                  <c:v>23760</c:v>
                </c:pt>
                <c:pt idx="895">
                  <c:v>23820</c:v>
                </c:pt>
                <c:pt idx="896">
                  <c:v>23880</c:v>
                </c:pt>
                <c:pt idx="897">
                  <c:v>23940</c:v>
                </c:pt>
                <c:pt idx="898">
                  <c:v>24000</c:v>
                </c:pt>
                <c:pt idx="899">
                  <c:v>24060</c:v>
                </c:pt>
                <c:pt idx="900">
                  <c:v>24120</c:v>
                </c:pt>
                <c:pt idx="901">
                  <c:v>24180</c:v>
                </c:pt>
                <c:pt idx="902">
                  <c:v>24240</c:v>
                </c:pt>
                <c:pt idx="903">
                  <c:v>24300</c:v>
                </c:pt>
                <c:pt idx="904">
                  <c:v>24360</c:v>
                </c:pt>
                <c:pt idx="905">
                  <c:v>24420</c:v>
                </c:pt>
                <c:pt idx="906">
                  <c:v>24480</c:v>
                </c:pt>
                <c:pt idx="907">
                  <c:v>24540</c:v>
                </c:pt>
                <c:pt idx="908">
                  <c:v>24600</c:v>
                </c:pt>
                <c:pt idx="909">
                  <c:v>24660</c:v>
                </c:pt>
                <c:pt idx="910">
                  <c:v>24720</c:v>
                </c:pt>
                <c:pt idx="911">
                  <c:v>24780</c:v>
                </c:pt>
                <c:pt idx="912">
                  <c:v>24840</c:v>
                </c:pt>
                <c:pt idx="913">
                  <c:v>24900</c:v>
                </c:pt>
                <c:pt idx="914">
                  <c:v>24960</c:v>
                </c:pt>
                <c:pt idx="915">
                  <c:v>25020</c:v>
                </c:pt>
                <c:pt idx="916">
                  <c:v>25080</c:v>
                </c:pt>
                <c:pt idx="917">
                  <c:v>25140</c:v>
                </c:pt>
                <c:pt idx="918">
                  <c:v>25200</c:v>
                </c:pt>
                <c:pt idx="919">
                  <c:v>25260</c:v>
                </c:pt>
                <c:pt idx="920">
                  <c:v>25320</c:v>
                </c:pt>
                <c:pt idx="921">
                  <c:v>25380</c:v>
                </c:pt>
                <c:pt idx="922">
                  <c:v>25440</c:v>
                </c:pt>
                <c:pt idx="923">
                  <c:v>25500</c:v>
                </c:pt>
                <c:pt idx="924">
                  <c:v>25560</c:v>
                </c:pt>
                <c:pt idx="925">
                  <c:v>25620</c:v>
                </c:pt>
                <c:pt idx="926">
                  <c:v>25680</c:v>
                </c:pt>
                <c:pt idx="927">
                  <c:v>25740</c:v>
                </c:pt>
                <c:pt idx="928">
                  <c:v>25800</c:v>
                </c:pt>
                <c:pt idx="929">
                  <c:v>25860</c:v>
                </c:pt>
                <c:pt idx="930">
                  <c:v>25920</c:v>
                </c:pt>
                <c:pt idx="931">
                  <c:v>25980</c:v>
                </c:pt>
                <c:pt idx="932">
                  <c:v>26040</c:v>
                </c:pt>
                <c:pt idx="933">
                  <c:v>26100</c:v>
                </c:pt>
                <c:pt idx="934">
                  <c:v>26160</c:v>
                </c:pt>
                <c:pt idx="935">
                  <c:v>26220</c:v>
                </c:pt>
                <c:pt idx="936">
                  <c:v>26280</c:v>
                </c:pt>
                <c:pt idx="937">
                  <c:v>26340</c:v>
                </c:pt>
                <c:pt idx="938">
                  <c:v>26400</c:v>
                </c:pt>
                <c:pt idx="939">
                  <c:v>26460</c:v>
                </c:pt>
                <c:pt idx="940">
                  <c:v>26520</c:v>
                </c:pt>
                <c:pt idx="941">
                  <c:v>26580</c:v>
                </c:pt>
                <c:pt idx="942">
                  <c:v>26640</c:v>
                </c:pt>
                <c:pt idx="943">
                  <c:v>26700</c:v>
                </c:pt>
                <c:pt idx="944">
                  <c:v>26760</c:v>
                </c:pt>
                <c:pt idx="945">
                  <c:v>26820</c:v>
                </c:pt>
                <c:pt idx="946">
                  <c:v>26880</c:v>
                </c:pt>
                <c:pt idx="947">
                  <c:v>26940</c:v>
                </c:pt>
                <c:pt idx="948">
                  <c:v>27000</c:v>
                </c:pt>
                <c:pt idx="949">
                  <c:v>27060</c:v>
                </c:pt>
                <c:pt idx="950">
                  <c:v>27120</c:v>
                </c:pt>
                <c:pt idx="951">
                  <c:v>27180</c:v>
                </c:pt>
                <c:pt idx="952">
                  <c:v>27240</c:v>
                </c:pt>
                <c:pt idx="953">
                  <c:v>27300</c:v>
                </c:pt>
                <c:pt idx="954">
                  <c:v>27360</c:v>
                </c:pt>
                <c:pt idx="955">
                  <c:v>27420</c:v>
                </c:pt>
                <c:pt idx="956">
                  <c:v>27480</c:v>
                </c:pt>
                <c:pt idx="957">
                  <c:v>27540</c:v>
                </c:pt>
                <c:pt idx="958">
                  <c:v>27600</c:v>
                </c:pt>
                <c:pt idx="959">
                  <c:v>27660</c:v>
                </c:pt>
                <c:pt idx="960">
                  <c:v>27720</c:v>
                </c:pt>
                <c:pt idx="961">
                  <c:v>27780</c:v>
                </c:pt>
                <c:pt idx="962">
                  <c:v>27840</c:v>
                </c:pt>
                <c:pt idx="963">
                  <c:v>27900</c:v>
                </c:pt>
                <c:pt idx="964">
                  <c:v>27960</c:v>
                </c:pt>
                <c:pt idx="965">
                  <c:v>28020</c:v>
                </c:pt>
                <c:pt idx="966">
                  <c:v>28080</c:v>
                </c:pt>
                <c:pt idx="967">
                  <c:v>28140</c:v>
                </c:pt>
                <c:pt idx="968">
                  <c:v>28200</c:v>
                </c:pt>
                <c:pt idx="969">
                  <c:v>28260</c:v>
                </c:pt>
                <c:pt idx="970">
                  <c:v>28320</c:v>
                </c:pt>
                <c:pt idx="971">
                  <c:v>28380</c:v>
                </c:pt>
                <c:pt idx="972">
                  <c:v>28440</c:v>
                </c:pt>
                <c:pt idx="973">
                  <c:v>28500</c:v>
                </c:pt>
                <c:pt idx="974">
                  <c:v>28560</c:v>
                </c:pt>
                <c:pt idx="975">
                  <c:v>28620</c:v>
                </c:pt>
                <c:pt idx="976">
                  <c:v>28680</c:v>
                </c:pt>
                <c:pt idx="977">
                  <c:v>28740</c:v>
                </c:pt>
                <c:pt idx="978">
                  <c:v>28800</c:v>
                </c:pt>
                <c:pt idx="979">
                  <c:v>28860</c:v>
                </c:pt>
                <c:pt idx="980">
                  <c:v>28920</c:v>
                </c:pt>
                <c:pt idx="981">
                  <c:v>28980</c:v>
                </c:pt>
                <c:pt idx="982">
                  <c:v>29040</c:v>
                </c:pt>
                <c:pt idx="983">
                  <c:v>29100</c:v>
                </c:pt>
                <c:pt idx="984">
                  <c:v>29160</c:v>
                </c:pt>
                <c:pt idx="985">
                  <c:v>29220</c:v>
                </c:pt>
                <c:pt idx="986">
                  <c:v>29280</c:v>
                </c:pt>
                <c:pt idx="987">
                  <c:v>29340</c:v>
                </c:pt>
                <c:pt idx="988">
                  <c:v>29400</c:v>
                </c:pt>
                <c:pt idx="989">
                  <c:v>29460</c:v>
                </c:pt>
                <c:pt idx="990">
                  <c:v>29520</c:v>
                </c:pt>
                <c:pt idx="991">
                  <c:v>29580</c:v>
                </c:pt>
                <c:pt idx="992">
                  <c:v>29640</c:v>
                </c:pt>
                <c:pt idx="993">
                  <c:v>29700</c:v>
                </c:pt>
                <c:pt idx="994">
                  <c:v>29760</c:v>
                </c:pt>
                <c:pt idx="995">
                  <c:v>29820</c:v>
                </c:pt>
                <c:pt idx="996">
                  <c:v>29880</c:v>
                </c:pt>
                <c:pt idx="997">
                  <c:v>29940</c:v>
                </c:pt>
                <c:pt idx="998">
                  <c:v>30000</c:v>
                </c:pt>
                <c:pt idx="999">
                  <c:v>30060</c:v>
                </c:pt>
              </c:numCache>
            </c:numRef>
          </c:xVal>
          <c:yVal>
            <c:numRef>
              <c:f>profile!$E$2:$E$1001</c:f>
              <c:numCache>
                <c:formatCode>General</c:formatCode>
                <c:ptCount val="100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9.9755598782983221E-5</c:v>
                </c:pt>
                <c:pt idx="409">
                  <c:v>2.4938899695745444E-4</c:v>
                </c:pt>
                <c:pt idx="410">
                  <c:v>4.987779939149093E-4</c:v>
                </c:pt>
                <c:pt idx="411">
                  <c:v>8.97800389046841E-4</c:v>
                </c:pt>
                <c:pt idx="412">
                  <c:v>1.7457229787021797E-3</c:v>
                </c:pt>
                <c:pt idx="413">
                  <c:v>2.6934011671405252E-3</c:v>
                </c:pt>
                <c:pt idx="414">
                  <c:v>3.4415681580128692E-3</c:v>
                </c:pt>
                <c:pt idx="415">
                  <c:v>3.690957154970342E-3</c:v>
                </c:pt>
                <c:pt idx="416">
                  <c:v>4.5887575440171574E-3</c:v>
                </c:pt>
                <c:pt idx="417">
                  <c:v>5.5863135318469804E-3</c:v>
                </c:pt>
                <c:pt idx="418">
                  <c:v>6.6337473190682924E-3</c:v>
                </c:pt>
                <c:pt idx="419">
                  <c:v>7.3320365105491734E-3</c:v>
                </c:pt>
                <c:pt idx="420">
                  <c:v>8.3794702977705252E-3</c:v>
                </c:pt>
                <c:pt idx="421">
                  <c:v>1.0000498777993919E-2</c:v>
                </c:pt>
                <c:pt idx="422">
                  <c:v>1.1072871464911071E-2</c:v>
                </c:pt>
                <c:pt idx="423">
                  <c:v>1.254426654695995E-2</c:v>
                </c:pt>
                <c:pt idx="424">
                  <c:v>1.4190233926879079E-2</c:v>
                </c:pt>
                <c:pt idx="425">
                  <c:v>1.7133024090977125E-2</c:v>
                </c:pt>
                <c:pt idx="426">
                  <c:v>2.0000997555987842E-2</c:v>
                </c:pt>
                <c:pt idx="427">
                  <c:v>2.2270437428300892E-2</c:v>
                </c:pt>
                <c:pt idx="428">
                  <c:v>2.4165793805177319E-2</c:v>
                </c:pt>
                <c:pt idx="429">
                  <c:v>2.5587311087834956E-2</c:v>
                </c:pt>
                <c:pt idx="430">
                  <c:v>2.7532545264102991E-2</c:v>
                </c:pt>
                <c:pt idx="431">
                  <c:v>2.9826924036111528E-2</c:v>
                </c:pt>
                <c:pt idx="432">
                  <c:v>3.2869469798992468E-2</c:v>
                </c:pt>
                <c:pt idx="433">
                  <c:v>3.6485610254875775E-2</c:v>
                </c:pt>
                <c:pt idx="434">
                  <c:v>4.0201506309541633E-2</c:v>
                </c:pt>
                <c:pt idx="435">
                  <c:v>4.4067035762382162E-2</c:v>
                </c:pt>
                <c:pt idx="436">
                  <c:v>4.7733054017657026E-2</c:v>
                </c:pt>
                <c:pt idx="437">
                  <c:v>5.1623522370192763E-2</c:v>
                </c:pt>
                <c:pt idx="438">
                  <c:v>5.5663624120904136E-2</c:v>
                </c:pt>
                <c:pt idx="439">
                  <c:v>5.9329642376178382E-2</c:v>
                </c:pt>
                <c:pt idx="440">
                  <c:v>6.3718888722629555E-2</c:v>
                </c:pt>
                <c:pt idx="441">
                  <c:v>6.8756546461170118E-2</c:v>
                </c:pt>
                <c:pt idx="442">
                  <c:v>7.576437727567463E-2</c:v>
                </c:pt>
                <c:pt idx="443">
                  <c:v>8.3595191780139327E-2</c:v>
                </c:pt>
                <c:pt idx="444">
                  <c:v>9.1351189585515483E-2</c:v>
                </c:pt>
                <c:pt idx="445">
                  <c:v>9.890767619332691E-2</c:v>
                </c:pt>
                <c:pt idx="446">
                  <c:v>0.10594044590752659</c:v>
                </c:pt>
                <c:pt idx="447">
                  <c:v>0.11382113821138212</c:v>
                </c:pt>
                <c:pt idx="448">
                  <c:v>0.12152725821736746</c:v>
                </c:pt>
                <c:pt idx="449">
                  <c:v>0.12930819492244044</c:v>
                </c:pt>
                <c:pt idx="450">
                  <c:v>0.13654047583420686</c:v>
                </c:pt>
                <c:pt idx="451">
                  <c:v>0.14352336774901495</c:v>
                </c:pt>
                <c:pt idx="452">
                  <c:v>0.14896004788268838</c:v>
                </c:pt>
                <c:pt idx="453">
                  <c:v>0.15494538380966794</c:v>
                </c:pt>
                <c:pt idx="454">
                  <c:v>0.16043194174273118</c:v>
                </c:pt>
                <c:pt idx="455">
                  <c:v>0.16846226744476106</c:v>
                </c:pt>
                <c:pt idx="456">
                  <c:v>0.17554491495835203</c:v>
                </c:pt>
                <c:pt idx="457">
                  <c:v>0.18312634046585871</c:v>
                </c:pt>
                <c:pt idx="458">
                  <c:v>0.18916155419223007</c:v>
                </c:pt>
                <c:pt idx="459">
                  <c:v>0.1967429796997357</c:v>
                </c:pt>
                <c:pt idx="460">
                  <c:v>0.20467354980298272</c:v>
                </c:pt>
                <c:pt idx="461">
                  <c:v>0.21285350890318652</c:v>
                </c:pt>
                <c:pt idx="462">
                  <c:v>0.22028530101251934</c:v>
                </c:pt>
                <c:pt idx="463">
                  <c:v>0.22846526011272508</c:v>
                </c:pt>
                <c:pt idx="464">
                  <c:v>0.23669509701231994</c:v>
                </c:pt>
                <c:pt idx="465">
                  <c:v>0.24422664472043576</c:v>
                </c:pt>
                <c:pt idx="466">
                  <c:v>0.24971320265350008</c:v>
                </c:pt>
                <c:pt idx="467">
                  <c:v>0.25485061599082476</c:v>
                </c:pt>
                <c:pt idx="468">
                  <c:v>0.26048680732206408</c:v>
                </c:pt>
                <c:pt idx="469">
                  <c:v>0.26739488253778282</c:v>
                </c:pt>
                <c:pt idx="470">
                  <c:v>0.27303107386902092</c:v>
                </c:pt>
                <c:pt idx="471">
                  <c:v>0.27644770312733807</c:v>
                </c:pt>
                <c:pt idx="472">
                  <c:v>0.27981445458626381</c:v>
                </c:pt>
                <c:pt idx="473">
                  <c:v>0.28298169484762514</c:v>
                </c:pt>
                <c:pt idx="474">
                  <c:v>0.28742081899346844</c:v>
                </c:pt>
                <c:pt idx="475">
                  <c:v>0.29003940346151924</c:v>
                </c:pt>
                <c:pt idx="476">
                  <c:v>0.29323158262257476</c:v>
                </c:pt>
                <c:pt idx="477">
                  <c:v>0.29507706120006233</c:v>
                </c:pt>
                <c:pt idx="478">
                  <c:v>0.29694747867724253</c:v>
                </c:pt>
                <c:pt idx="479">
                  <c:v>0.29864332385655146</c:v>
                </c:pt>
                <c:pt idx="480">
                  <c:v>0.30103745822734301</c:v>
                </c:pt>
                <c:pt idx="481">
                  <c:v>0.30435433188687944</c:v>
                </c:pt>
                <c:pt idx="482">
                  <c:v>0.30707267195371618</c:v>
                </c:pt>
                <c:pt idx="483">
                  <c:v>0.30966631752207252</c:v>
                </c:pt>
                <c:pt idx="484">
                  <c:v>0.31071375130929374</c:v>
                </c:pt>
                <c:pt idx="485">
                  <c:v>0.3126340465858648</c:v>
                </c:pt>
                <c:pt idx="486">
                  <c:v>0.31530250885331096</c:v>
                </c:pt>
                <c:pt idx="487">
                  <c:v>0.32019053319367702</c:v>
                </c:pt>
                <c:pt idx="488">
                  <c:v>0.32772208090179189</c:v>
                </c:pt>
                <c:pt idx="489">
                  <c:v>0.33824629657339517</c:v>
                </c:pt>
                <c:pt idx="490">
                  <c:v>0.35213726370392534</c:v>
                </c:pt>
                <c:pt idx="491">
                  <c:v>0.36912065439672831</c:v>
                </c:pt>
                <c:pt idx="492">
                  <c:v>0.3881739737642807</c:v>
                </c:pt>
                <c:pt idx="493">
                  <c:v>0.40745174322909</c:v>
                </c:pt>
                <c:pt idx="494">
                  <c:v>0.42273928874258065</c:v>
                </c:pt>
                <c:pt idx="495">
                  <c:v>0.43795201755698537</c:v>
                </c:pt>
                <c:pt idx="496">
                  <c:v>0.45034665070577085</c:v>
                </c:pt>
                <c:pt idx="497">
                  <c:v>0.46271634495486225</c:v>
                </c:pt>
                <c:pt idx="498">
                  <c:v>0.47244251583620267</c:v>
                </c:pt>
                <c:pt idx="499">
                  <c:v>0.4867574442615592</c:v>
                </c:pt>
                <c:pt idx="500">
                  <c:v>0.50436430744675276</c:v>
                </c:pt>
                <c:pt idx="501">
                  <c:v>0.52224549852860791</c:v>
                </c:pt>
                <c:pt idx="502">
                  <c:v>0.53972766721532262</c:v>
                </c:pt>
                <c:pt idx="503">
                  <c:v>0.55763379719686768</c:v>
                </c:pt>
                <c:pt idx="504">
                  <c:v>0.57401865429697263</c:v>
                </c:pt>
                <c:pt idx="505">
                  <c:v>0.58087685171330239</c:v>
                </c:pt>
                <c:pt idx="506">
                  <c:v>0.58135069080751911</c:v>
                </c:pt>
                <c:pt idx="507">
                  <c:v>0.58344555838196177</c:v>
                </c:pt>
                <c:pt idx="508">
                  <c:v>0.59404459075265237</c:v>
                </c:pt>
                <c:pt idx="509">
                  <c:v>0.61190084293481328</c:v>
                </c:pt>
                <c:pt idx="510">
                  <c:v>0.63230086288592968</c:v>
                </c:pt>
                <c:pt idx="511">
                  <c:v>0.65447154471544722</c:v>
                </c:pt>
                <c:pt idx="512">
                  <c:v>0.67527058706169885</c:v>
                </c:pt>
                <c:pt idx="513">
                  <c:v>0.69529652351738269</c:v>
                </c:pt>
                <c:pt idx="514">
                  <c:v>0.71295326450197061</c:v>
                </c:pt>
                <c:pt idx="515">
                  <c:v>0.73245548406404304</c:v>
                </c:pt>
                <c:pt idx="516">
                  <c:v>0.75617237767470002</c:v>
                </c:pt>
                <c:pt idx="517">
                  <c:v>0.78462766222754265</c:v>
                </c:pt>
                <c:pt idx="518">
                  <c:v>0.81694847623323286</c:v>
                </c:pt>
                <c:pt idx="519">
                  <c:v>0.85226195820240414</c:v>
                </c:pt>
                <c:pt idx="520">
                  <c:v>0.88385954411691359</c:v>
                </c:pt>
                <c:pt idx="521">
                  <c:v>0.90989575539927492</c:v>
                </c:pt>
                <c:pt idx="522">
                  <c:v>0.92505860641428861</c:v>
                </c:pt>
                <c:pt idx="523">
                  <c:v>0.94049578532595157</c:v>
                </c:pt>
                <c:pt idx="524">
                  <c:v>0.95443663025587555</c:v>
                </c:pt>
                <c:pt idx="525">
                  <c:v>0.97201855454137365</c:v>
                </c:pt>
                <c:pt idx="526">
                  <c:v>0.98655793306399309</c:v>
                </c:pt>
                <c:pt idx="527">
                  <c:v>0.99486258666267657</c:v>
                </c:pt>
                <c:pt idx="528">
                  <c:v>0.99371539727667235</c:v>
                </c:pt>
                <c:pt idx="529">
                  <c:v>0.98221856451692913</c:v>
                </c:pt>
                <c:pt idx="530">
                  <c:v>0.97356476632250988</c:v>
                </c:pt>
                <c:pt idx="531">
                  <c:v>0.96563419621926283</c:v>
                </c:pt>
                <c:pt idx="532">
                  <c:v>0.95331437976956457</c:v>
                </c:pt>
                <c:pt idx="533">
                  <c:v>0.91637986932016569</c:v>
                </c:pt>
                <c:pt idx="534">
                  <c:v>0.86096563419621963</c:v>
                </c:pt>
                <c:pt idx="535">
                  <c:v>0.79365554391740245</c:v>
                </c:pt>
                <c:pt idx="536">
                  <c:v>0.72699386503067565</c:v>
                </c:pt>
                <c:pt idx="537">
                  <c:v>0.66200309242356792</c:v>
                </c:pt>
                <c:pt idx="538">
                  <c:v>0.6082098857798397</c:v>
                </c:pt>
                <c:pt idx="539">
                  <c:v>0.57055214723926051</c:v>
                </c:pt>
                <c:pt idx="540">
                  <c:v>0.55035163848571256</c:v>
                </c:pt>
                <c:pt idx="541">
                  <c:v>0.53364257568956064</c:v>
                </c:pt>
                <c:pt idx="542">
                  <c:v>0.51640979599980052</c:v>
                </c:pt>
                <c:pt idx="543">
                  <c:v>0.48882737293630757</c:v>
                </c:pt>
                <c:pt idx="544">
                  <c:v>0.46393835103995357</c:v>
                </c:pt>
                <c:pt idx="545">
                  <c:v>0.44072023542321304</c:v>
                </c:pt>
                <c:pt idx="546">
                  <c:v>0.42323806673649561</c:v>
                </c:pt>
                <c:pt idx="547">
                  <c:v>0.40772607112574416</c:v>
                </c:pt>
                <c:pt idx="548">
                  <c:v>0.38652800638436102</c:v>
                </c:pt>
                <c:pt idx="549">
                  <c:v>0.36403311885879575</c:v>
                </c:pt>
                <c:pt idx="550">
                  <c:v>0.33482966731508185</c:v>
                </c:pt>
                <c:pt idx="551">
                  <c:v>0.31076362910868388</c:v>
                </c:pt>
                <c:pt idx="552">
                  <c:v>0.287620330191032</c:v>
                </c:pt>
                <c:pt idx="553">
                  <c:v>0.26784378273230586</c:v>
                </c:pt>
                <c:pt idx="554">
                  <c:v>0.24582273430096271</c:v>
                </c:pt>
                <c:pt idx="555">
                  <c:v>0.22701880393037074</c:v>
                </c:pt>
                <c:pt idx="556">
                  <c:v>0.21118260262357161</c:v>
                </c:pt>
                <c:pt idx="557">
                  <c:v>0.19968576986383363</c:v>
                </c:pt>
                <c:pt idx="558">
                  <c:v>0.18596937503117486</c:v>
                </c:pt>
                <c:pt idx="559">
                  <c:v>0.16808818394932498</c:v>
                </c:pt>
                <c:pt idx="560">
                  <c:v>0.1481620030924248</c:v>
                </c:pt>
                <c:pt idx="561">
                  <c:v>0.13050526210783644</c:v>
                </c:pt>
                <c:pt idx="562">
                  <c:v>0.11833507905631244</c:v>
                </c:pt>
                <c:pt idx="563">
                  <c:v>0.10683824629657362</c:v>
                </c:pt>
                <c:pt idx="564">
                  <c:v>9.5890069330141228E-2</c:v>
                </c:pt>
                <c:pt idx="565">
                  <c:v>8.1350690807521539E-2</c:v>
                </c:pt>
                <c:pt idx="566">
                  <c:v>6.8482218564516931E-2</c:v>
                </c:pt>
                <c:pt idx="567">
                  <c:v>5.4516434734899928E-2</c:v>
                </c:pt>
                <c:pt idx="568">
                  <c:v>4.431642475934025E-2</c:v>
                </c:pt>
                <c:pt idx="569">
                  <c:v>3.6535488054267054E-2</c:v>
                </c:pt>
                <c:pt idx="570">
                  <c:v>3.1547708115117992E-2</c:v>
                </c:pt>
                <c:pt idx="571">
                  <c:v>2.8230834455583841E-2</c:v>
                </c:pt>
                <c:pt idx="572">
                  <c:v>2.488902189635395E-2</c:v>
                </c:pt>
                <c:pt idx="573">
                  <c:v>2.1946231732255982E-2</c:v>
                </c:pt>
                <c:pt idx="574">
                  <c:v>1.9128136066636783E-2</c:v>
                </c:pt>
                <c:pt idx="575">
                  <c:v>1.6010773604668665E-2</c:v>
                </c:pt>
                <c:pt idx="576">
                  <c:v>1.3192677939049328E-2</c:v>
                </c:pt>
                <c:pt idx="577">
                  <c:v>1.0125193276472643E-2</c:v>
                </c:pt>
                <c:pt idx="578">
                  <c:v>8.1550202005088081E-3</c:v>
                </c:pt>
                <c:pt idx="579">
                  <c:v>6.8831363160257375E-3</c:v>
                </c:pt>
                <c:pt idx="580">
                  <c:v>5.6361913312384694E-3</c:v>
                </c:pt>
                <c:pt idx="581">
                  <c:v>4.5887575440171574E-3</c:v>
                </c:pt>
                <c:pt idx="582">
                  <c:v>3.7408349543618358E-3</c:v>
                </c:pt>
                <c:pt idx="583">
                  <c:v>3.4914459574043595E-3</c:v>
                </c:pt>
                <c:pt idx="584">
                  <c:v>2.7432789665320155E-3</c:v>
                </c:pt>
                <c:pt idx="585">
                  <c:v>1.7457229787021797E-3</c:v>
                </c:pt>
                <c:pt idx="586">
                  <c:v>8.4792258965534547E-4</c:v>
                </c:pt>
                <c:pt idx="587">
                  <c:v>4.4890019452342278E-4</c:v>
                </c:pt>
                <c:pt idx="588">
                  <c:v>1.995111975659646E-4</c:v>
                </c:pt>
                <c:pt idx="589">
                  <c:v>9.9755598782983221E-5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2.4938899695745446E-5</c:v>
                </c:pt>
                <c:pt idx="639">
                  <c:v>4.9877799391491197E-5</c:v>
                </c:pt>
                <c:pt idx="640">
                  <c:v>7.4816699087237206E-5</c:v>
                </c:pt>
                <c:pt idx="641">
                  <c:v>4.9877799391491197E-5</c:v>
                </c:pt>
                <c:pt idx="642">
                  <c:v>2.4938899695745446E-5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3"/>
          <c:order val="1"/>
          <c:tx>
            <c:v>SDSS 0946+0139</c:v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profile!$J$27:$J$260</c:f>
              <c:numCache>
                <c:formatCode>0</c:formatCode>
                <c:ptCount val="234"/>
                <c:pt idx="0">
                  <c:v>-8062.9887177172159</c:v>
                </c:pt>
                <c:pt idx="1">
                  <c:v>-7995.8289919202325</c:v>
                </c:pt>
                <c:pt idx="2">
                  <c:v>-7928.4934750180009</c:v>
                </c:pt>
                <c:pt idx="3">
                  <c:v>-7861.302808767884</c:v>
                </c:pt>
                <c:pt idx="4">
                  <c:v>-7793.9362704249124</c:v>
                </c:pt>
                <c:pt idx="5">
                  <c:v>-7726.7146494662447</c:v>
                </c:pt>
                <c:pt idx="6">
                  <c:v>-7659.3170753908435</c:v>
                </c:pt>
                <c:pt idx="7">
                  <c:v>-7592.0644854632783</c:v>
                </c:pt>
                <c:pt idx="8">
                  <c:v>-7524.7964241659793</c:v>
                </c:pt>
                <c:pt idx="9">
                  <c:v>-7457.3522881941544</c:v>
                </c:pt>
                <c:pt idx="10">
                  <c:v>-7390.0532365327344</c:v>
                </c:pt>
                <c:pt idx="11">
                  <c:v>-7322.5780290792154</c:v>
                </c:pt>
                <c:pt idx="12">
                  <c:v>-7255.2479727765485</c:v>
                </c:pt>
                <c:pt idx="13">
                  <c:v>-7187.7416795272347</c:v>
                </c:pt>
                <c:pt idx="14">
                  <c:v>-7120.3806042991464</c:v>
                </c:pt>
                <c:pt idx="15">
                  <c:v>-7052.8432109325886</c:v>
                </c:pt>
                <c:pt idx="16">
                  <c:v>-6985.4511024894828</c:v>
                </c:pt>
                <c:pt idx="17">
                  <c:v>-6918.0434905802522</c:v>
                </c:pt>
                <c:pt idx="18">
                  <c:v>-6850.4594387220195</c:v>
                </c:pt>
                <c:pt idx="19">
                  <c:v>-6783.0207721584038</c:v>
                </c:pt>
                <c:pt idx="20">
                  <c:v>-6715.4055843591914</c:v>
                </c:pt>
                <c:pt idx="21">
                  <c:v>-6647.9358488338185</c:v>
                </c:pt>
                <c:pt idx="22">
                  <c:v>-6580.2895107493905</c:v>
                </c:pt>
                <c:pt idx="23">
                  <c:v>-6512.7886919486664</c:v>
                </c:pt>
                <c:pt idx="24">
                  <c:v>-6445.2723446736654</c:v>
                </c:pt>
                <c:pt idx="25">
                  <c:v>-6377.5792728326778</c:v>
                </c:pt>
                <c:pt idx="26">
                  <c:v>-6310.0318208080907</c:v>
                </c:pt>
                <c:pt idx="27">
                  <c:v>-6242.3075628016022</c:v>
                </c:pt>
                <c:pt idx="28">
                  <c:v>-6174.7289916978834</c:v>
                </c:pt>
                <c:pt idx="29">
                  <c:v>-6106.9735331578604</c:v>
                </c:pt>
                <c:pt idx="30">
                  <c:v>-6039.3638286387404</c:v>
                </c:pt>
                <c:pt idx="31">
                  <c:v>-5971.7385705953138</c:v>
                </c:pt>
                <c:pt idx="32">
                  <c:v>-5903.9363029124997</c:v>
                </c:pt>
                <c:pt idx="33">
                  <c:v>-5836.2798899450581</c:v>
                </c:pt>
                <c:pt idx="34">
                  <c:v>-5768.4463857896935</c:v>
                </c:pt>
                <c:pt idx="35">
                  <c:v>-5700.758803544797</c:v>
                </c:pt>
                <c:pt idx="36">
                  <c:v>-5632.8940485265084</c:v>
                </c:pt>
                <c:pt idx="37">
                  <c:v>-5565.1752826447746</c:v>
                </c:pt>
                <c:pt idx="38">
                  <c:v>-5497.4409381494515</c:v>
                </c:pt>
                <c:pt idx="39">
                  <c:v>-5429.5292984802854</c:v>
                </c:pt>
                <c:pt idx="40">
                  <c:v>-5361.7637488049795</c:v>
                </c:pt>
                <c:pt idx="41">
                  <c:v>-5293.8208222753292</c:v>
                </c:pt>
                <c:pt idx="42">
                  <c:v>-5226.0240530433084</c:v>
                </c:pt>
                <c:pt idx="43">
                  <c:v>-5158.0498252399684</c:v>
                </c:pt>
                <c:pt idx="44">
                  <c:v>-5090.2218220685454</c:v>
                </c:pt>
                <c:pt idx="45">
                  <c:v>-5022.3782151538344</c:v>
                </c:pt>
                <c:pt idx="46">
                  <c:v>-4954.357027070143</c:v>
                </c:pt>
                <c:pt idx="47">
                  <c:v>-4886.4821646381142</c:v>
                </c:pt>
                <c:pt idx="48">
                  <c:v>-4818.4296392249134</c:v>
                </c:pt>
                <c:pt idx="49">
                  <c:v>-4750.5235068760512</c:v>
                </c:pt>
                <c:pt idx="50">
                  <c:v>-4682.4396296966024</c:v>
                </c:pt>
                <c:pt idx="51">
                  <c:v>-4614.5022130248344</c:v>
                </c:pt>
                <c:pt idx="52">
                  <c:v>-4546.5491674395744</c:v>
                </c:pt>
                <c:pt idx="53">
                  <c:v>-4478.4182542277904</c:v>
                </c:pt>
                <c:pt idx="54">
                  <c:v>-4410.4339027068572</c:v>
                </c:pt>
                <c:pt idx="55">
                  <c:v>-4342.2716016158738</c:v>
                </c:pt>
                <c:pt idx="56">
                  <c:v>-4274.2559297360394</c:v>
                </c:pt>
                <c:pt idx="57">
                  <c:v>-4206.062226305623</c:v>
                </c:pt>
                <c:pt idx="58">
                  <c:v>-4138.0152196380504</c:v>
                </c:pt>
                <c:pt idx="59">
                  <c:v>-4069.9525588463071</c:v>
                </c:pt>
                <c:pt idx="60">
                  <c:v>-4001.7117435092268</c:v>
                </c:pt>
                <c:pt idx="61">
                  <c:v>-3933.6177262821052</c:v>
                </c:pt>
                <c:pt idx="62">
                  <c:v>-3865.345472433497</c:v>
                </c:pt>
                <c:pt idx="63">
                  <c:v>-3797.220084324827</c:v>
                </c:pt>
                <c:pt idx="64">
                  <c:v>-3728.9163774817866</c:v>
                </c:pt>
                <c:pt idx="65">
                  <c:v>-3660.7596040386243</c:v>
                </c:pt>
                <c:pt idx="66">
                  <c:v>-3592.5871512196345</c:v>
                </c:pt>
                <c:pt idx="67">
                  <c:v>-3524.2362564743312</c:v>
                </c:pt>
                <c:pt idx="68">
                  <c:v>-3456.0323966382175</c:v>
                </c:pt>
                <c:pt idx="69">
                  <c:v>-3387.6500126680871</c:v>
                </c:pt>
                <c:pt idx="70">
                  <c:v>-3319.4147313466115</c:v>
                </c:pt>
                <c:pt idx="71">
                  <c:v>-3251.0008436440185</c:v>
                </c:pt>
                <c:pt idx="72">
                  <c:v>-3182.7341263607877</c:v>
                </c:pt>
                <c:pt idx="73">
                  <c:v>-3114.4517044085528</c:v>
                </c:pt>
                <c:pt idx="74">
                  <c:v>-3045.9905526850539</c:v>
                </c:pt>
                <c:pt idx="75">
                  <c:v>-2977.6766730536197</c:v>
                </c:pt>
                <c:pt idx="76">
                  <c:v>-2909.1839813101387</c:v>
                </c:pt>
                <c:pt idx="77">
                  <c:v>-2840.8386295068731</c:v>
                </c:pt>
                <c:pt idx="78">
                  <c:v>-2772.3143832125825</c:v>
                </c:pt>
                <c:pt idx="79">
                  <c:v>-2703.9375447379161</c:v>
                </c:pt>
                <c:pt idx="80">
                  <c:v>-2635.5449762612102</c:v>
                </c:pt>
                <c:pt idx="81">
                  <c:v>-2566.9733897039673</c:v>
                </c:pt>
                <c:pt idx="82">
                  <c:v>-2498.5493128039579</c:v>
                </c:pt>
                <c:pt idx="83">
                  <c:v>-2429.9461353491106</c:v>
                </c:pt>
                <c:pt idx="84">
                  <c:v>-2361.4905355089572</c:v>
                </c:pt>
                <c:pt idx="85">
                  <c:v>-2292.8557526029099</c:v>
                </c:pt>
                <c:pt idx="86">
                  <c:v>-2224.3686153001686</c:v>
                </c:pt>
                <c:pt idx="87">
                  <c:v>-2155.8657226218902</c:v>
                </c:pt>
                <c:pt idx="88">
                  <c:v>-2087.1835230884512</c:v>
                </c:pt>
                <c:pt idx="89">
                  <c:v>-2018.6490711598049</c:v>
                </c:pt>
                <c:pt idx="90">
                  <c:v>-1949.9352297693815</c:v>
                </c:pt>
                <c:pt idx="91">
                  <c:v>-1881.3692040507699</c:v>
                </c:pt>
                <c:pt idx="92">
                  <c:v>-1812.6237062262658</c:v>
                </c:pt>
                <c:pt idx="93">
                  <c:v>-1744.0260921726381</c:v>
                </c:pt>
                <c:pt idx="94">
                  <c:v>-1675.4126973279081</c:v>
                </c:pt>
                <c:pt idx="95">
                  <c:v>-1606.6197063880493</c:v>
                </c:pt>
                <c:pt idx="96">
                  <c:v>-1537.9747013845281</c:v>
                </c:pt>
                <c:pt idx="97">
                  <c:v>-1469.1500175461238</c:v>
                </c:pt>
                <c:pt idx="98">
                  <c:v>-1400.4733878219779</c:v>
                </c:pt>
                <c:pt idx="99">
                  <c:v>-1331.6169964843025</c:v>
                </c:pt>
                <c:pt idx="100">
                  <c:v>-1262.9087274690653</c:v>
                </c:pt>
                <c:pt idx="101">
                  <c:v>-1194.1846522067608</c:v>
                </c:pt>
                <c:pt idx="102">
                  <c:v>-1125.2806911425064</c:v>
                </c:pt>
                <c:pt idx="103">
                  <c:v>-1056.5249547314286</c:v>
                </c:pt>
                <c:pt idx="104">
                  <c:v>-987.58924964427558</c:v>
                </c:pt>
                <c:pt idx="105">
                  <c:v>-918.80183749846299</c:v>
                </c:pt>
                <c:pt idx="106">
                  <c:v>-849.83437376467805</c:v>
                </c:pt>
                <c:pt idx="107">
                  <c:v>-781.01527129035856</c:v>
                </c:pt>
                <c:pt idx="108">
                  <c:v>-712.18033707200482</c:v>
                </c:pt>
                <c:pt idx="109">
                  <c:v>-643.16522687692247</c:v>
                </c:pt>
                <c:pt idx="110">
                  <c:v>-574.29858043708589</c:v>
                </c:pt>
                <c:pt idx="111">
                  <c:v>-505.251675013154</c:v>
                </c:pt>
                <c:pt idx="112">
                  <c:v>-436.35330174183673</c:v>
                </c:pt>
                <c:pt idx="113">
                  <c:v>-367.27458644185919</c:v>
                </c:pt>
                <c:pt idx="114">
                  <c:v>-298.34447172256972</c:v>
                </c:pt>
                <c:pt idx="115">
                  <c:v>-229.39849972089422</c:v>
                </c:pt>
                <c:pt idx="116">
                  <c:v>-160.27206110048448</c:v>
                </c:pt>
                <c:pt idx="117">
                  <c:v>-91.2943257223844</c:v>
                </c:pt>
                <c:pt idx="118">
                  <c:v>-22.136040584324952</c:v>
                </c:pt>
                <c:pt idx="119">
                  <c:v>46.873472803759803</c:v>
                </c:pt>
                <c:pt idx="120">
                  <c:v>116.06361913108401</c:v>
                </c:pt>
                <c:pt idx="121">
                  <c:v>185.10492516928056</c:v>
                </c:pt>
                <c:pt idx="122">
                  <c:v>254.16211406946675</c:v>
                </c:pt>
                <c:pt idx="123">
                  <c:v>323.40006069928035</c:v>
                </c:pt>
                <c:pt idx="124">
                  <c:v>392.48906421344577</c:v>
                </c:pt>
                <c:pt idx="125">
                  <c:v>461.75890873277655</c:v>
                </c:pt>
                <c:pt idx="126">
                  <c:v>530.87974151794685</c:v>
                </c:pt>
                <c:pt idx="127">
                  <c:v>600.18149862141843</c:v>
                </c:pt>
                <c:pt idx="128">
                  <c:v>669.33417534218654</c:v>
                </c:pt>
                <c:pt idx="129">
                  <c:v>738.66785973239996</c:v>
                </c:pt>
                <c:pt idx="130">
                  <c:v>807.85239505813934</c:v>
                </c:pt>
                <c:pt idx="131">
                  <c:v>877.05284619483746</c:v>
                </c:pt>
                <c:pt idx="132">
                  <c:v>946.43443005208155</c:v>
                </c:pt>
                <c:pt idx="133">
                  <c:v>1015.6667618042574</c:v>
                </c:pt>
                <c:pt idx="134">
                  <c:v>1085.0803097242101</c:v>
                </c:pt>
                <c:pt idx="135">
                  <c:v>1154.3445367785794</c:v>
                </c:pt>
                <c:pt idx="136">
                  <c:v>1223.7900634870161</c:v>
                </c:pt>
                <c:pt idx="137">
                  <c:v>1293.0862005379722</c:v>
                </c:pt>
                <c:pt idx="138">
                  <c:v>1362.3982790744699</c:v>
                </c:pt>
                <c:pt idx="139">
                  <c:v>1431.8917825166038</c:v>
                </c:pt>
                <c:pt idx="140">
                  <c:v>1501.2357930943851</c:v>
                </c:pt>
                <c:pt idx="141">
                  <c:v>1570.7613121603008</c:v>
                </c:pt>
                <c:pt idx="142">
                  <c:v>1640.137269491556</c:v>
                </c:pt>
                <c:pt idx="143">
                  <c:v>1709.6948189311554</c:v>
                </c:pt>
                <c:pt idx="144">
                  <c:v>1779.1027377328578</c:v>
                </c:pt>
                <c:pt idx="145">
                  <c:v>1848.5266237345031</c:v>
                </c:pt>
                <c:pt idx="146">
                  <c:v>1918.1322272990815</c:v>
                </c:pt>
                <c:pt idx="147">
                  <c:v>1987.5880968525148</c:v>
                </c:pt>
                <c:pt idx="148">
                  <c:v>2057.225767685803</c:v>
                </c:pt>
                <c:pt idx="149">
                  <c:v>2126.7136355252096</c:v>
                </c:pt>
                <c:pt idx="150">
                  <c:v>2196.3833884004016</c:v>
                </c:pt>
                <c:pt idx="151">
                  <c:v>2265.9032692677288</c:v>
                </c:pt>
                <c:pt idx="152">
                  <c:v>2335.4391430924834</c:v>
                </c:pt>
                <c:pt idx="153">
                  <c:v>2405.1570276083526</c:v>
                </c:pt>
                <c:pt idx="154">
                  <c:v>2474.7249365771022</c:v>
                </c:pt>
                <c:pt idx="155">
                  <c:v>2544.4749400895062</c:v>
                </c:pt>
                <c:pt idx="156">
                  <c:v>2614.0748989609187</c:v>
                </c:pt>
                <c:pt idx="157">
                  <c:v>2683.8570362668061</c:v>
                </c:pt>
                <c:pt idx="158">
                  <c:v>2753.4890598065072</c:v>
                </c:pt>
                <c:pt idx="159">
                  <c:v>2823.1371021010173</c:v>
                </c:pt>
                <c:pt idx="160">
                  <c:v>2892.9674486897347</c:v>
                </c:pt>
                <c:pt idx="161">
                  <c:v>2962.6475778045492</c:v>
                </c:pt>
                <c:pt idx="162">
                  <c:v>3032.510095200621</c:v>
                </c:pt>
                <c:pt idx="163">
                  <c:v>3102.2223259180737</c:v>
                </c:pt>
                <c:pt idx="164">
                  <c:v>3172.1170289423171</c:v>
                </c:pt>
                <c:pt idx="165">
                  <c:v>3241.8613760513649</c:v>
                </c:pt>
                <c:pt idx="166">
                  <c:v>3311.6217677556988</c:v>
                </c:pt>
                <c:pt idx="167">
                  <c:v>3381.564757829276</c:v>
                </c:pt>
                <c:pt idx="168">
                  <c:v>3451.3572881131813</c:v>
                </c:pt>
                <c:pt idx="169">
                  <c:v>3521.3325008888128</c:v>
                </c:pt>
                <c:pt idx="170">
                  <c:v>3591.1571845583571</c:v>
                </c:pt>
                <c:pt idx="171">
                  <c:v>3661.164634881291</c:v>
                </c:pt>
                <c:pt idx="172">
                  <c:v>3731.0214867497157</c:v>
                </c:pt>
                <c:pt idx="173">
                  <c:v>3801.0611894719141</c:v>
                </c:pt>
                <c:pt idx="174">
                  <c:v>3870.9502243585512</c:v>
                </c:pt>
                <c:pt idx="175">
                  <c:v>3940.8553371258522</c:v>
                </c:pt>
                <c:pt idx="176">
                  <c:v>4010.9434270704724</c:v>
                </c:pt>
                <c:pt idx="177">
                  <c:v>4080.8807450899194</c:v>
                </c:pt>
                <c:pt idx="178">
                  <c:v>4151.0011245843261</c:v>
                </c:pt>
                <c:pt idx="179">
                  <c:v>4220.9706626932702</c:v>
                </c:pt>
                <c:pt idx="180">
                  <c:v>4291.1233466132744</c:v>
                </c:pt>
                <c:pt idx="181">
                  <c:v>4361.1251196555604</c:v>
                </c:pt>
                <c:pt idx="182">
                  <c:v>4431.1429965134403</c:v>
                </c:pt>
                <c:pt idx="183">
                  <c:v>4501.3441457091794</c:v>
                </c:pt>
                <c:pt idx="184">
                  <c:v>4571.3942797697</c:v>
                </c:pt>
                <c:pt idx="185">
                  <c:v>4641.6277706021629</c:v>
                </c:pt>
                <c:pt idx="186">
                  <c:v>4711.7101767259519</c:v>
                </c:pt>
                <c:pt idx="187">
                  <c:v>4781.9760240943242</c:v>
                </c:pt>
                <c:pt idx="188">
                  <c:v>4852.0907171492463</c:v>
                </c:pt>
                <c:pt idx="189">
                  <c:v>4922.2215399979959</c:v>
                </c:pt>
                <c:pt idx="190">
                  <c:v>4992.5359308213638</c:v>
                </c:pt>
                <c:pt idx="191">
                  <c:v>5062.6990629064694</c:v>
                </c:pt>
                <c:pt idx="192">
                  <c:v>5133.0458475365895</c:v>
                </c:pt>
                <c:pt idx="193">
                  <c:v>5203.2413037436718</c:v>
                </c:pt>
                <c:pt idx="194">
                  <c:v>5273.6204971039515</c:v>
                </c:pt>
                <c:pt idx="195">
                  <c:v>5343.8482923240226</c:v>
                </c:pt>
                <c:pt idx="196">
                  <c:v>5414.0922433564037</c:v>
                </c:pt>
                <c:pt idx="197">
                  <c:v>5484.5200584779104</c:v>
                </c:pt>
                <c:pt idx="198">
                  <c:v>5554.7963708650914</c:v>
                </c:pt>
                <c:pt idx="199">
                  <c:v>5625.2566320472224</c:v>
                </c:pt>
                <c:pt idx="200">
                  <c:v>5695.5653206984434</c:v>
                </c:pt>
                <c:pt idx="201">
                  <c:v>5766.0580428894527</c:v>
                </c:pt>
                <c:pt idx="202">
                  <c:v>5836.3991227201714</c:v>
                </c:pt>
                <c:pt idx="203">
                  <c:v>5906.7563844235528</c:v>
                </c:pt>
                <c:pt idx="204">
                  <c:v>5977.2978068080565</c:v>
                </c:pt>
                <c:pt idx="205">
                  <c:v>6047.6874820684961</c:v>
                </c:pt>
                <c:pt idx="206">
                  <c:v>6118.2614028524094</c:v>
                </c:pt>
                <c:pt idx="207">
                  <c:v>6188.6835066030853</c:v>
                </c:pt>
                <c:pt idx="208">
                  <c:v>6259.2899407590621</c:v>
                </c:pt>
                <c:pt idx="209">
                  <c:v>6329.7444879395716</c:v>
                </c:pt>
                <c:pt idx="210">
                  <c:v>6400.2152430962724</c:v>
                </c:pt>
                <c:pt idx="211">
                  <c:v>6470.8704560034021</c:v>
                </c:pt>
                <c:pt idx="212">
                  <c:v>6541.3736770028681</c:v>
                </c:pt>
                <c:pt idx="213">
                  <c:v>6612.0614407332914</c:v>
                </c:pt>
                <c:pt idx="214">
                  <c:v>6682.5971425335256</c:v>
                </c:pt>
                <c:pt idx="215">
                  <c:v>6753.3174720832103</c:v>
                </c:pt>
                <c:pt idx="216">
                  <c:v>6823.8856696481334</c:v>
                </c:pt>
                <c:pt idx="217">
                  <c:v>6894.4701013340255</c:v>
                </c:pt>
                <c:pt idx="218">
                  <c:v>6965.2392883194916</c:v>
                </c:pt>
                <c:pt idx="219">
                  <c:v>7035.8562382200234</c:v>
                </c:pt>
                <c:pt idx="220">
                  <c:v>7106.6580285366854</c:v>
                </c:pt>
                <c:pt idx="221">
                  <c:v>7177.3075116320715</c:v>
                </c:pt>
                <c:pt idx="222">
                  <c:v>7248.141920299915</c:v>
                </c:pt>
                <c:pt idx="223">
                  <c:v>7318.8239515787154</c:v>
                </c:pt>
                <c:pt idx="224">
                  <c:v>7389.5222431660659</c:v>
                </c:pt>
                <c:pt idx="225">
                  <c:v>7460.4055880821888</c:v>
                </c:pt>
                <c:pt idx="226">
                  <c:v>7531.1364503388468</c:v>
                </c:pt>
                <c:pt idx="227">
                  <c:v>7602.0524511790554</c:v>
                </c:pt>
                <c:pt idx="228">
                  <c:v>7672.8158991098844</c:v>
                </c:pt>
                <c:pt idx="229">
                  <c:v>7743.7645709179524</c:v>
                </c:pt>
                <c:pt idx="230">
                  <c:v>7814.5606195362034</c:v>
                </c:pt>
                <c:pt idx="231">
                  <c:v>7885.3729546921704</c:v>
                </c:pt>
                <c:pt idx="232">
                  <c:v>7956.3706416875548</c:v>
                </c:pt>
                <c:pt idx="233">
                  <c:v>8027.2156000531686</c:v>
                </c:pt>
              </c:numCache>
            </c:numRef>
          </c:xVal>
          <c:yVal>
            <c:numRef>
              <c:f>profile!$N$27:$N$260</c:f>
              <c:numCache>
                <c:formatCode>0.00</c:formatCode>
                <c:ptCount val="234"/>
                <c:pt idx="0">
                  <c:v>1.9447538950281121E-2</c:v>
                </c:pt>
                <c:pt idx="1">
                  <c:v>-2.0567504880261394E-3</c:v>
                </c:pt>
                <c:pt idx="2">
                  <c:v>4.947085807637675E-3</c:v>
                </c:pt>
                <c:pt idx="3">
                  <c:v>1.310201883629036E-2</c:v>
                </c:pt>
                <c:pt idx="4">
                  <c:v>1.9644242532581267E-2</c:v>
                </c:pt>
                <c:pt idx="5">
                  <c:v>1.5618413030416819E-2</c:v>
                </c:pt>
                <c:pt idx="6">
                  <c:v>-1.2747525175458234E-2</c:v>
                </c:pt>
                <c:pt idx="7">
                  <c:v>-4.3900747570216015E-3</c:v>
                </c:pt>
                <c:pt idx="8">
                  <c:v>-2.7462346216440615E-3</c:v>
                </c:pt>
                <c:pt idx="9">
                  <c:v>9.6195667275748003E-3</c:v>
                </c:pt>
                <c:pt idx="10">
                  <c:v>1.7270017292082447E-2</c:v>
                </c:pt>
                <c:pt idx="11">
                  <c:v>-6.2461838762062055E-3</c:v>
                </c:pt>
                <c:pt idx="12">
                  <c:v>1.4630920183443658E-2</c:v>
                </c:pt>
                <c:pt idx="13">
                  <c:v>3.2243747797997352E-2</c:v>
                </c:pt>
                <c:pt idx="14">
                  <c:v>3.1764600903846661E-2</c:v>
                </c:pt>
                <c:pt idx="15">
                  <c:v>1.0981000700032996E-2</c:v>
                </c:pt>
                <c:pt idx="16">
                  <c:v>-7.0174699528329134E-3</c:v>
                </c:pt>
                <c:pt idx="17">
                  <c:v>-1.339804008191244E-2</c:v>
                </c:pt>
                <c:pt idx="18">
                  <c:v>1.2133954879494258E-3</c:v>
                </c:pt>
                <c:pt idx="19">
                  <c:v>9.8922398709355916E-3</c:v>
                </c:pt>
                <c:pt idx="20">
                  <c:v>1.1666584196042428E-2</c:v>
                </c:pt>
                <c:pt idx="21">
                  <c:v>2.3683557096177612E-3</c:v>
                </c:pt>
                <c:pt idx="22">
                  <c:v>2.0314223478152808E-2</c:v>
                </c:pt>
                <c:pt idx="23">
                  <c:v>2.8708729953879766E-2</c:v>
                </c:pt>
                <c:pt idx="24">
                  <c:v>1.7698530195168885E-2</c:v>
                </c:pt>
                <c:pt idx="25">
                  <c:v>2.8679493746274806E-2</c:v>
                </c:pt>
                <c:pt idx="26">
                  <c:v>4.2369691585128162E-2</c:v>
                </c:pt>
                <c:pt idx="27">
                  <c:v>2.3942745178104456E-2</c:v>
                </c:pt>
                <c:pt idx="28">
                  <c:v>2.5569051018704457E-2</c:v>
                </c:pt>
                <c:pt idx="29">
                  <c:v>1.205805961630488E-2</c:v>
                </c:pt>
                <c:pt idx="30">
                  <c:v>9.9195071852698768E-3</c:v>
                </c:pt>
                <c:pt idx="31">
                  <c:v>-1.7587417746708573E-3</c:v>
                </c:pt>
                <c:pt idx="32">
                  <c:v>6.5344595700009556E-3</c:v>
                </c:pt>
                <c:pt idx="33">
                  <c:v>2.9916255910951917E-2</c:v>
                </c:pt>
                <c:pt idx="34">
                  <c:v>2.0349292067708011E-2</c:v>
                </c:pt>
                <c:pt idx="35">
                  <c:v>2.2102201460426858E-2</c:v>
                </c:pt>
                <c:pt idx="36">
                  <c:v>2.5156140666055801E-2</c:v>
                </c:pt>
                <c:pt idx="37">
                  <c:v>2.9429382039442282E-3</c:v>
                </c:pt>
                <c:pt idx="38">
                  <c:v>2.6799980801431391E-2</c:v>
                </c:pt>
                <c:pt idx="39">
                  <c:v>1.5398305622459914E-2</c:v>
                </c:pt>
                <c:pt idx="40">
                  <c:v>3.8135456587833891E-2</c:v>
                </c:pt>
                <c:pt idx="41">
                  <c:v>3.362267891630194E-2</c:v>
                </c:pt>
                <c:pt idx="42">
                  <c:v>3.2989698304625406E-2</c:v>
                </c:pt>
                <c:pt idx="43">
                  <c:v>4.4556946262883312E-2</c:v>
                </c:pt>
                <c:pt idx="44">
                  <c:v>5.0031844062462756E-2</c:v>
                </c:pt>
                <c:pt idx="45">
                  <c:v>4.2948137568131872E-2</c:v>
                </c:pt>
                <c:pt idx="46">
                  <c:v>3.6154675660868281E-2</c:v>
                </c:pt>
                <c:pt idx="47">
                  <c:v>2.8556790831762394E-2</c:v>
                </c:pt>
                <c:pt idx="48">
                  <c:v>1.5600878735639345E-2</c:v>
                </c:pt>
                <c:pt idx="49">
                  <c:v>1.581314771944832E-2</c:v>
                </c:pt>
                <c:pt idx="50">
                  <c:v>2.5565150381095948E-2</c:v>
                </c:pt>
                <c:pt idx="51">
                  <c:v>3.9905900275332182E-2</c:v>
                </c:pt>
                <c:pt idx="52">
                  <c:v>4.4913353093590624E-2</c:v>
                </c:pt>
                <c:pt idx="53">
                  <c:v>3.6166340424766893E-2</c:v>
                </c:pt>
                <c:pt idx="54">
                  <c:v>5.2744941838891807E-2</c:v>
                </c:pt>
                <c:pt idx="55">
                  <c:v>6.3946012797954296E-2</c:v>
                </c:pt>
                <c:pt idx="56">
                  <c:v>5.1412744074038556E-2</c:v>
                </c:pt>
                <c:pt idx="57">
                  <c:v>4.9930576080338594E-2</c:v>
                </c:pt>
                <c:pt idx="58">
                  <c:v>4.5392499987739664E-2</c:v>
                </c:pt>
                <c:pt idx="59">
                  <c:v>4.6862966068613433E-2</c:v>
                </c:pt>
                <c:pt idx="60">
                  <c:v>7.4469301536226981E-2</c:v>
                </c:pt>
                <c:pt idx="61">
                  <c:v>6.933134452823711E-2</c:v>
                </c:pt>
                <c:pt idx="62">
                  <c:v>7.6709121949383924E-2</c:v>
                </c:pt>
                <c:pt idx="63">
                  <c:v>6.4164151312642484E-2</c:v>
                </c:pt>
                <c:pt idx="64">
                  <c:v>7.4011589574464146E-2</c:v>
                </c:pt>
                <c:pt idx="65">
                  <c:v>8.5391866969978567E-2</c:v>
                </c:pt>
                <c:pt idx="66">
                  <c:v>9.1474446960169264E-2</c:v>
                </c:pt>
                <c:pt idx="67">
                  <c:v>0.10844842443216691</c:v>
                </c:pt>
                <c:pt idx="68">
                  <c:v>0.11433233194678664</c:v>
                </c:pt>
                <c:pt idx="69">
                  <c:v>0.10512181208317958</c:v>
                </c:pt>
                <c:pt idx="70">
                  <c:v>9.6655273832933028E-2</c:v>
                </c:pt>
                <c:pt idx="71">
                  <c:v>0.11100181896018832</c:v>
                </c:pt>
                <c:pt idx="72">
                  <c:v>0.13211266408496422</c:v>
                </c:pt>
                <c:pt idx="73">
                  <c:v>0.13483549488095228</c:v>
                </c:pt>
                <c:pt idx="74">
                  <c:v>0.15090188685357284</c:v>
                </c:pt>
                <c:pt idx="75">
                  <c:v>0.15647805263527856</c:v>
                </c:pt>
                <c:pt idx="76">
                  <c:v>0.15181144124621887</c:v>
                </c:pt>
                <c:pt idx="77">
                  <c:v>0.15104795644481106</c:v>
                </c:pt>
                <c:pt idx="78">
                  <c:v>0.15110832345543382</c:v>
                </c:pt>
                <c:pt idx="79">
                  <c:v>0.17955214439224274</c:v>
                </c:pt>
                <c:pt idx="80">
                  <c:v>0.18629500945737579</c:v>
                </c:pt>
                <c:pt idx="81">
                  <c:v>0.18474077254022586</c:v>
                </c:pt>
                <c:pt idx="82">
                  <c:v>0.18828942404150975</c:v>
                </c:pt>
                <c:pt idx="83">
                  <c:v>0.201886118024526</c:v>
                </c:pt>
                <c:pt idx="84">
                  <c:v>0.21962554919120084</c:v>
                </c:pt>
                <c:pt idx="85">
                  <c:v>0.20510369826509969</c:v>
                </c:pt>
                <c:pt idx="86">
                  <c:v>0.20375782969414838</c:v>
                </c:pt>
                <c:pt idx="87">
                  <c:v>0.23537636100675902</c:v>
                </c:pt>
                <c:pt idx="88">
                  <c:v>0.21156021938077341</c:v>
                </c:pt>
                <c:pt idx="89">
                  <c:v>0.14322610071906824</c:v>
                </c:pt>
                <c:pt idx="90">
                  <c:v>0.26645344667025844</c:v>
                </c:pt>
                <c:pt idx="91">
                  <c:v>0.23126092828636879</c:v>
                </c:pt>
                <c:pt idx="92">
                  <c:v>0.20850237953753828</c:v>
                </c:pt>
                <c:pt idx="93">
                  <c:v>0.21088633779759436</c:v>
                </c:pt>
                <c:pt idx="94">
                  <c:v>0.22182249973958518</c:v>
                </c:pt>
                <c:pt idx="95">
                  <c:v>0.24938017010940541</c:v>
                </c:pt>
                <c:pt idx="96">
                  <c:v>0.23710007134080366</c:v>
                </c:pt>
                <c:pt idx="97">
                  <c:v>0.27685403249402041</c:v>
                </c:pt>
                <c:pt idx="98">
                  <c:v>0.26924058226340586</c:v>
                </c:pt>
                <c:pt idx="99">
                  <c:v>0.33143561741298233</c:v>
                </c:pt>
                <c:pt idx="100">
                  <c:v>0.2923867429438225</c:v>
                </c:pt>
                <c:pt idx="101">
                  <c:v>0.31216148966613244</c:v>
                </c:pt>
                <c:pt idx="102">
                  <c:v>0.30756104052071426</c:v>
                </c:pt>
                <c:pt idx="103">
                  <c:v>0.29144211996162239</c:v>
                </c:pt>
                <c:pt idx="104">
                  <c:v>0.30008979639266359</c:v>
                </c:pt>
                <c:pt idx="105">
                  <c:v>0.32216666228309465</c:v>
                </c:pt>
                <c:pt idx="106">
                  <c:v>0.32161351472115401</c:v>
                </c:pt>
                <c:pt idx="107">
                  <c:v>0.3117933437736688</c:v>
                </c:pt>
                <c:pt idx="108">
                  <c:v>0.32534140980782544</c:v>
                </c:pt>
                <c:pt idx="109">
                  <c:v>0.33928280870872141</c:v>
                </c:pt>
                <c:pt idx="110">
                  <c:v>0.35086762811068561</c:v>
                </c:pt>
                <c:pt idx="111">
                  <c:v>0.35065142134033589</c:v>
                </c:pt>
                <c:pt idx="112">
                  <c:v>0.39903359288547635</c:v>
                </c:pt>
                <c:pt idx="113">
                  <c:v>0.4024439389218093</c:v>
                </c:pt>
                <c:pt idx="114">
                  <c:v>0.46594007818215138</c:v>
                </c:pt>
                <c:pt idx="115">
                  <c:v>0.51382170504968405</c:v>
                </c:pt>
                <c:pt idx="116">
                  <c:v>0.58381519209934452</c:v>
                </c:pt>
                <c:pt idx="117">
                  <c:v>0.6120038741875744</c:v>
                </c:pt>
                <c:pt idx="118">
                  <c:v>0.6188032427746446</c:v>
                </c:pt>
                <c:pt idx="119">
                  <c:v>0.62996731339981549</c:v>
                </c:pt>
                <c:pt idx="120">
                  <c:v>0.60523184721269363</c:v>
                </c:pt>
                <c:pt idx="121">
                  <c:v>0.58584077463542461</c:v>
                </c:pt>
                <c:pt idx="122">
                  <c:v>0.56371910713588136</c:v>
                </c:pt>
                <c:pt idx="123">
                  <c:v>0.54414890242001668</c:v>
                </c:pt>
                <c:pt idx="124">
                  <c:v>0.57038994042648961</c:v>
                </c:pt>
                <c:pt idx="125">
                  <c:v>0.5698425880975726</c:v>
                </c:pt>
                <c:pt idx="126">
                  <c:v>0.58420473577526078</c:v>
                </c:pt>
                <c:pt idx="127">
                  <c:v>0.59472605562026859</c:v>
                </c:pt>
                <c:pt idx="128">
                  <c:v>0.60783004334983148</c:v>
                </c:pt>
                <c:pt idx="129">
                  <c:v>0.63483062837117699</c:v>
                </c:pt>
                <c:pt idx="130">
                  <c:v>0.62729898008356888</c:v>
                </c:pt>
                <c:pt idx="131">
                  <c:v>0.6400601574906587</c:v>
                </c:pt>
                <c:pt idx="132">
                  <c:v>0.6729290846251188</c:v>
                </c:pt>
                <c:pt idx="133">
                  <c:v>0.66137940811056528</c:v>
                </c:pt>
                <c:pt idx="134">
                  <c:v>0.69091971685383413</c:v>
                </c:pt>
                <c:pt idx="135">
                  <c:v>0.71001671850428394</c:v>
                </c:pt>
                <c:pt idx="136">
                  <c:v>0.73417957109034715</c:v>
                </c:pt>
                <c:pt idx="137">
                  <c:v>0.71748603088799756</c:v>
                </c:pt>
                <c:pt idx="138">
                  <c:v>0.82683041320457906</c:v>
                </c:pt>
                <c:pt idx="139">
                  <c:v>0.80109772115092159</c:v>
                </c:pt>
                <c:pt idx="140">
                  <c:v>0.8570485413175597</c:v>
                </c:pt>
                <c:pt idx="141">
                  <c:v>0.88764454834257334</c:v>
                </c:pt>
                <c:pt idx="142">
                  <c:v>0.90217810118150044</c:v>
                </c:pt>
                <c:pt idx="143">
                  <c:v>0.9644783420997376</c:v>
                </c:pt>
                <c:pt idx="144">
                  <c:v>1</c:v>
                </c:pt>
                <c:pt idx="145">
                  <c:v>0.98683560811089177</c:v>
                </c:pt>
                <c:pt idx="146">
                  <c:v>0.98572351775399303</c:v>
                </c:pt>
                <c:pt idx="147">
                  <c:v>0.93259490177005566</c:v>
                </c:pt>
                <c:pt idx="148">
                  <c:v>0.9550671808672867</c:v>
                </c:pt>
                <c:pt idx="149">
                  <c:v>0.88337717650006309</c:v>
                </c:pt>
                <c:pt idx="150">
                  <c:v>0.86483146496506691</c:v>
                </c:pt>
                <c:pt idx="151">
                  <c:v>0.77683553232707747</c:v>
                </c:pt>
                <c:pt idx="152">
                  <c:v>0.68609927174724328</c:v>
                </c:pt>
                <c:pt idx="153">
                  <c:v>0.6047818993772206</c:v>
                </c:pt>
                <c:pt idx="154">
                  <c:v>0.53510194929349364</c:v>
                </c:pt>
                <c:pt idx="155">
                  <c:v>0.52078460322491371</c:v>
                </c:pt>
                <c:pt idx="156">
                  <c:v>0.48907256805646904</c:v>
                </c:pt>
                <c:pt idx="157">
                  <c:v>0.40632563057707538</c:v>
                </c:pt>
                <c:pt idx="158">
                  <c:v>0.37314116043448781</c:v>
                </c:pt>
                <c:pt idx="159">
                  <c:v>0.33383521537240823</c:v>
                </c:pt>
                <c:pt idx="160">
                  <c:v>0.32975871473025004</c:v>
                </c:pt>
                <c:pt idx="161">
                  <c:v>0.29786944201861881</c:v>
                </c:pt>
                <c:pt idx="162">
                  <c:v>0.28707348013698736</c:v>
                </c:pt>
                <c:pt idx="163">
                  <c:v>0.26473367412275328</c:v>
                </c:pt>
                <c:pt idx="164">
                  <c:v>0.25297362321980588</c:v>
                </c:pt>
                <c:pt idx="165">
                  <c:v>0.23119862953140641</c:v>
                </c:pt>
                <c:pt idx="166">
                  <c:v>0.23554193378604626</c:v>
                </c:pt>
                <c:pt idx="167">
                  <c:v>0.21909186766837921</c:v>
                </c:pt>
                <c:pt idx="168">
                  <c:v>0.19999494031578621</c:v>
                </c:pt>
                <c:pt idx="169">
                  <c:v>0.19304953928640406</c:v>
                </c:pt>
                <c:pt idx="170">
                  <c:v>0.17608919547157545</c:v>
                </c:pt>
                <c:pt idx="171">
                  <c:v>0.18064870649656095</c:v>
                </c:pt>
                <c:pt idx="172">
                  <c:v>0.15768758463454782</c:v>
                </c:pt>
                <c:pt idx="173">
                  <c:v>0.17265737735392322</c:v>
                </c:pt>
                <c:pt idx="174">
                  <c:v>0.1641752737021682</c:v>
                </c:pt>
                <c:pt idx="175">
                  <c:v>0.15667672511084887</c:v>
                </c:pt>
                <c:pt idx="176">
                  <c:v>0.15511078628086974</c:v>
                </c:pt>
                <c:pt idx="177">
                  <c:v>0.14795894864962841</c:v>
                </c:pt>
                <c:pt idx="178">
                  <c:v>0.13218863364602296</c:v>
                </c:pt>
                <c:pt idx="179">
                  <c:v>0.13893146156222622</c:v>
                </c:pt>
                <c:pt idx="180">
                  <c:v>0.12494912454089527</c:v>
                </c:pt>
                <c:pt idx="181">
                  <c:v>0.10720386099227112</c:v>
                </c:pt>
                <c:pt idx="182">
                  <c:v>0.1151893206040282</c:v>
                </c:pt>
                <c:pt idx="183">
                  <c:v>0.11784205136983648</c:v>
                </c:pt>
                <c:pt idx="184">
                  <c:v>0.12910348933952009</c:v>
                </c:pt>
                <c:pt idx="185">
                  <c:v>0.15221071794169971</c:v>
                </c:pt>
                <c:pt idx="186">
                  <c:v>0.11768427986576922</c:v>
                </c:pt>
                <c:pt idx="187">
                  <c:v>0.13339229611441394</c:v>
                </c:pt>
                <c:pt idx="188">
                  <c:v>0.12152510769846069</c:v>
                </c:pt>
                <c:pt idx="189">
                  <c:v>0.11596450731826392</c:v>
                </c:pt>
                <c:pt idx="190">
                  <c:v>0.13588335473854538</c:v>
                </c:pt>
                <c:pt idx="191">
                  <c:v>0.13331242591574638</c:v>
                </c:pt>
                <c:pt idx="192">
                  <c:v>0.13650270169305487</c:v>
                </c:pt>
                <c:pt idx="193">
                  <c:v>0.13833741302878255</c:v>
                </c:pt>
                <c:pt idx="194">
                  <c:v>0.13477512787032891</c:v>
                </c:pt>
                <c:pt idx="195">
                  <c:v>0.13200552657196096</c:v>
                </c:pt>
                <c:pt idx="196">
                  <c:v>0.14166796316430991</c:v>
                </c:pt>
                <c:pt idx="197">
                  <c:v>0.17711755214112318</c:v>
                </c:pt>
                <c:pt idx="198">
                  <c:v>0.19699553573882991</c:v>
                </c:pt>
                <c:pt idx="199">
                  <c:v>0.22521731752334259</c:v>
                </c:pt>
                <c:pt idx="200">
                  <c:v>0.34983726539893822</c:v>
                </c:pt>
                <c:pt idx="201">
                  <c:v>0.38776045300296536</c:v>
                </c:pt>
                <c:pt idx="202">
                  <c:v>0.48564855121403488</c:v>
                </c:pt>
                <c:pt idx="203">
                  <c:v>0.58259596422944337</c:v>
                </c:pt>
                <c:pt idx="204">
                  <c:v>0.62469298267121265</c:v>
                </c:pt>
                <c:pt idx="205">
                  <c:v>0.64366724425822464</c:v>
                </c:pt>
                <c:pt idx="206">
                  <c:v>0.60338153332653011</c:v>
                </c:pt>
                <c:pt idx="207">
                  <c:v>0.49981202641615868</c:v>
                </c:pt>
                <c:pt idx="208">
                  <c:v>0.39603612005286015</c:v>
                </c:pt>
                <c:pt idx="209">
                  <c:v>0.30848812920813923</c:v>
                </c:pt>
                <c:pt idx="210">
                  <c:v>0.24867118278774164</c:v>
                </c:pt>
                <c:pt idx="211">
                  <c:v>0.23151413539061041</c:v>
                </c:pt>
                <c:pt idx="212">
                  <c:v>0.17950931167639986</c:v>
                </c:pt>
                <c:pt idx="213">
                  <c:v>0.15964496173585871</c:v>
                </c:pt>
                <c:pt idx="214">
                  <c:v>0.1806896074680637</c:v>
                </c:pt>
                <c:pt idx="215">
                  <c:v>0.13028768576879346</c:v>
                </c:pt>
                <c:pt idx="216">
                  <c:v>0.14410448715976995</c:v>
                </c:pt>
                <c:pt idx="217">
                  <c:v>0.12956317019455135</c:v>
                </c:pt>
                <c:pt idx="218">
                  <c:v>0.11513675486862733</c:v>
                </c:pt>
                <c:pt idx="219">
                  <c:v>0.11449593583280232</c:v>
                </c:pt>
                <c:pt idx="220">
                  <c:v>0.10036556032696239</c:v>
                </c:pt>
                <c:pt idx="221">
                  <c:v>8.5263331673518059E-2</c:v>
                </c:pt>
                <c:pt idx="222">
                  <c:v>7.4108994067909023E-2</c:v>
                </c:pt>
                <c:pt idx="223">
                  <c:v>6.6368940285175468E-2</c:v>
                </c:pt>
                <c:pt idx="224">
                  <c:v>7.253722285598195E-2</c:v>
                </c:pt>
                <c:pt idx="225">
                  <c:v>5.4371247679491384E-2</c:v>
                </c:pt>
                <c:pt idx="226">
                  <c:v>9.8813292303083777E-2</c:v>
                </c:pt>
                <c:pt idx="227">
                  <c:v>7.6175477575493672E-2</c:v>
                </c:pt>
                <c:pt idx="228">
                  <c:v>9.0196783823988519E-2</c:v>
                </c:pt>
                <c:pt idx="229">
                  <c:v>8.9394329795417921E-2</c:v>
                </c:pt>
                <c:pt idx="230">
                  <c:v>8.7045440124914761E-2</c:v>
                </c:pt>
                <c:pt idx="231">
                  <c:v>9.5272404928086668E-2</c:v>
                </c:pt>
                <c:pt idx="232">
                  <c:v>0.10872499821313668</c:v>
                </c:pt>
                <c:pt idx="233">
                  <c:v>0.1057392272933467</c:v>
                </c:pt>
              </c:numCache>
            </c:numRef>
          </c:yVal>
        </c:ser>
        <c:ser>
          <c:idx val="4"/>
          <c:order val="2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5"/>
          <c:order val="3"/>
          <c:tx>
            <c:v>20-deg centra;</c:v>
          </c:tx>
          <c:spPr>
            <a:ln>
              <a:solidFill>
                <a:prstClr val="black"/>
              </a:solidFill>
              <a:prstDash val="lgDashDot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profile!$AX$4:$AX$1001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1.1263979403009186E-4</c:v>
                </c:pt>
                <c:pt idx="405">
                  <c:v>2.8964518464880519E-4</c:v>
                </c:pt>
                <c:pt idx="406">
                  <c:v>4.9883337356183637E-4</c:v>
                </c:pt>
                <c:pt idx="407">
                  <c:v>7.4020436076917349E-4</c:v>
                </c:pt>
                <c:pt idx="408">
                  <c:v>1.0620323437122861E-3</c:v>
                </c:pt>
                <c:pt idx="409">
                  <c:v>1.4804087215383468E-3</c:v>
                </c:pt>
                <c:pt idx="410">
                  <c:v>1.9953334942473281E-3</c:v>
                </c:pt>
                <c:pt idx="411">
                  <c:v>2.6228980609864149E-3</c:v>
                </c:pt>
                <c:pt idx="412">
                  <c:v>3.4435594174913697E-3</c:v>
                </c:pt>
                <c:pt idx="413">
                  <c:v>4.2964035722906123E-3</c:v>
                </c:pt>
                <c:pt idx="414">
                  <c:v>5.1492477270899022E-3</c:v>
                </c:pt>
                <c:pt idx="415">
                  <c:v>6.1469144742135329E-3</c:v>
                </c:pt>
                <c:pt idx="416">
                  <c:v>7.1284898221900391E-3</c:v>
                </c:pt>
                <c:pt idx="417">
                  <c:v>8.3675275565211222E-3</c:v>
                </c:pt>
                <c:pt idx="418">
                  <c:v>9.4939254968219727E-3</c:v>
                </c:pt>
                <c:pt idx="419">
                  <c:v>1.0588140638828581E-2</c:v>
                </c:pt>
                <c:pt idx="420">
                  <c:v>1.2068549360366885E-2</c:v>
                </c:pt>
                <c:pt idx="421">
                  <c:v>1.3436318287875141E-2</c:v>
                </c:pt>
                <c:pt idx="422">
                  <c:v>1.4852361412824842E-2</c:v>
                </c:pt>
                <c:pt idx="423">
                  <c:v>1.6541958323276221E-2</c:v>
                </c:pt>
                <c:pt idx="424">
                  <c:v>1.8118915439697483E-2</c:v>
                </c:pt>
                <c:pt idx="425">
                  <c:v>1.9905060745031872E-2</c:v>
                </c:pt>
                <c:pt idx="426">
                  <c:v>2.1916485638426238E-2</c:v>
                </c:pt>
                <c:pt idx="427">
                  <c:v>2.4249738514764071E-2</c:v>
                </c:pt>
                <c:pt idx="428">
                  <c:v>2.6502534395365668E-2</c:v>
                </c:pt>
                <c:pt idx="429">
                  <c:v>2.8626599082790243E-2</c:v>
                </c:pt>
                <c:pt idx="430">
                  <c:v>3.1217314345482351E-2</c:v>
                </c:pt>
                <c:pt idx="431">
                  <c:v>3.3840212406468916E-2</c:v>
                </c:pt>
                <c:pt idx="432">
                  <c:v>3.6479201866602452E-2</c:v>
                </c:pt>
                <c:pt idx="433">
                  <c:v>3.9472202107973586E-2</c:v>
                </c:pt>
                <c:pt idx="434">
                  <c:v>4.2803121731434593E-2</c:v>
                </c:pt>
                <c:pt idx="435">
                  <c:v>4.6101858556601455E-2</c:v>
                </c:pt>
                <c:pt idx="436">
                  <c:v>4.9545417974092863E-2</c:v>
                </c:pt>
                <c:pt idx="437">
                  <c:v>5.3664816155764752E-2</c:v>
                </c:pt>
                <c:pt idx="438">
                  <c:v>5.8009493925497098E-2</c:v>
                </c:pt>
                <c:pt idx="439">
                  <c:v>6.2740365274760637E-2</c:v>
                </c:pt>
                <c:pt idx="440">
                  <c:v>6.8034435594174894E-2</c:v>
                </c:pt>
                <c:pt idx="441">
                  <c:v>7.3553785501649371E-2</c:v>
                </c:pt>
                <c:pt idx="442">
                  <c:v>7.9604151580979957E-2</c:v>
                </c:pt>
                <c:pt idx="443">
                  <c:v>8.5847614450076465E-2</c:v>
                </c:pt>
                <c:pt idx="444">
                  <c:v>9.1962346125995728E-2</c:v>
                </c:pt>
                <c:pt idx="445">
                  <c:v>9.833454018827055E-2</c:v>
                </c:pt>
                <c:pt idx="446">
                  <c:v>0.10514120202751674</c:v>
                </c:pt>
                <c:pt idx="447">
                  <c:v>0.11178694987529172</c:v>
                </c:pt>
                <c:pt idx="448">
                  <c:v>0.11823960093330158</c:v>
                </c:pt>
                <c:pt idx="449">
                  <c:v>0.12438651540751469</c:v>
                </c:pt>
                <c:pt idx="450">
                  <c:v>0.13037251589025667</c:v>
                </c:pt>
                <c:pt idx="451">
                  <c:v>0.13597232279346691</c:v>
                </c:pt>
                <c:pt idx="452">
                  <c:v>0.14123421031458686</c:v>
                </c:pt>
                <c:pt idx="453">
                  <c:v>0.14678574302035571</c:v>
                </c:pt>
                <c:pt idx="454">
                  <c:v>0.15251428111674445</c:v>
                </c:pt>
                <c:pt idx="455">
                  <c:v>0.15710032987368253</c:v>
                </c:pt>
                <c:pt idx="456">
                  <c:v>0.16163810443318039</c:v>
                </c:pt>
                <c:pt idx="457">
                  <c:v>0.16598278220291271</c:v>
                </c:pt>
                <c:pt idx="458">
                  <c:v>0.16981253519993594</c:v>
                </c:pt>
                <c:pt idx="459">
                  <c:v>0.17325609461742808</c:v>
                </c:pt>
                <c:pt idx="460">
                  <c:v>0.17657092284174108</c:v>
                </c:pt>
                <c:pt idx="461">
                  <c:v>0.17983747686861376</c:v>
                </c:pt>
                <c:pt idx="462">
                  <c:v>0.18350631587416638</c:v>
                </c:pt>
                <c:pt idx="463">
                  <c:v>0.18630621932577041</c:v>
                </c:pt>
                <c:pt idx="464">
                  <c:v>0.18855901520637244</c:v>
                </c:pt>
                <c:pt idx="465">
                  <c:v>0.19028079491511787</c:v>
                </c:pt>
                <c:pt idx="466">
                  <c:v>0.19137501005712446</c:v>
                </c:pt>
                <c:pt idx="467">
                  <c:v>0.19266232198889688</c:v>
                </c:pt>
                <c:pt idx="468">
                  <c:v>0.19367608013516779</c:v>
                </c:pt>
                <c:pt idx="469">
                  <c:v>0.19436801029849543</c:v>
                </c:pt>
                <c:pt idx="470">
                  <c:v>0.19470592968058567</c:v>
                </c:pt>
                <c:pt idx="471">
                  <c:v>0.19383699412663941</c:v>
                </c:pt>
                <c:pt idx="472">
                  <c:v>0.19264623058974994</c:v>
                </c:pt>
                <c:pt idx="473">
                  <c:v>0.1917772950358034</c:v>
                </c:pt>
                <c:pt idx="474">
                  <c:v>0.19087617668356188</c:v>
                </c:pt>
                <c:pt idx="475">
                  <c:v>0.18984632713814542</c:v>
                </c:pt>
                <c:pt idx="476">
                  <c:v>0.18876820339528633</c:v>
                </c:pt>
                <c:pt idx="477">
                  <c:v>0.18783490224475016</c:v>
                </c:pt>
                <c:pt idx="478">
                  <c:v>0.18677286990103789</c:v>
                </c:pt>
                <c:pt idx="479">
                  <c:v>0.18540510097352991</c:v>
                </c:pt>
                <c:pt idx="480">
                  <c:v>0.18410169764261006</c:v>
                </c:pt>
                <c:pt idx="481">
                  <c:v>0.18292702550486833</c:v>
                </c:pt>
                <c:pt idx="482">
                  <c:v>0.18159143937565439</c:v>
                </c:pt>
                <c:pt idx="483">
                  <c:v>0.18048113283450082</c:v>
                </c:pt>
                <c:pt idx="484">
                  <c:v>0.17937082629334558</c:v>
                </c:pt>
                <c:pt idx="485">
                  <c:v>0.17780996057607296</c:v>
                </c:pt>
                <c:pt idx="486">
                  <c:v>0.17620082066135651</c:v>
                </c:pt>
                <c:pt idx="487">
                  <c:v>0.17436640115858074</c:v>
                </c:pt>
                <c:pt idx="488">
                  <c:v>0.17258025585324643</c:v>
                </c:pt>
                <c:pt idx="489">
                  <c:v>0.17064928795558776</c:v>
                </c:pt>
                <c:pt idx="490">
                  <c:v>0.16892750824684208</c:v>
                </c:pt>
                <c:pt idx="491">
                  <c:v>0.16759192211762824</c:v>
                </c:pt>
                <c:pt idx="492">
                  <c:v>0.16615978759353126</c:v>
                </c:pt>
                <c:pt idx="493">
                  <c:v>0.16484029286346558</c:v>
                </c:pt>
                <c:pt idx="494">
                  <c:v>0.16390699171293058</c:v>
                </c:pt>
                <c:pt idx="495">
                  <c:v>0.16332770134363167</c:v>
                </c:pt>
                <c:pt idx="496">
                  <c:v>0.16295759916324726</c:v>
                </c:pt>
                <c:pt idx="497">
                  <c:v>0.16297369056239547</c:v>
                </c:pt>
                <c:pt idx="498">
                  <c:v>0.16337597554107328</c:v>
                </c:pt>
                <c:pt idx="499">
                  <c:v>0.16393917451122497</c:v>
                </c:pt>
                <c:pt idx="500">
                  <c:v>0.16480811006517021</c:v>
                </c:pt>
                <c:pt idx="501">
                  <c:v>0.16603105640035404</c:v>
                </c:pt>
                <c:pt idx="502">
                  <c:v>0.16749537372274592</c:v>
                </c:pt>
                <c:pt idx="503">
                  <c:v>0.16894359964598921</c:v>
                </c:pt>
                <c:pt idx="504">
                  <c:v>0.1704883739641162</c:v>
                </c:pt>
                <c:pt idx="505">
                  <c:v>0.17235497626518617</c:v>
                </c:pt>
                <c:pt idx="506">
                  <c:v>0.17420548716711065</c:v>
                </c:pt>
                <c:pt idx="507">
                  <c:v>0.17594335827500296</c:v>
                </c:pt>
                <c:pt idx="508">
                  <c:v>0.17756858958886557</c:v>
                </c:pt>
                <c:pt idx="509">
                  <c:v>0.17916163810443383</c:v>
                </c:pt>
                <c:pt idx="510">
                  <c:v>0.18019148764985121</c:v>
                </c:pt>
                <c:pt idx="511">
                  <c:v>0.18138225118674142</c:v>
                </c:pt>
                <c:pt idx="512">
                  <c:v>0.18278220291254341</c:v>
                </c:pt>
                <c:pt idx="513">
                  <c:v>0.18406951484431591</c:v>
                </c:pt>
                <c:pt idx="514">
                  <c:v>0.18537291817523541</c:v>
                </c:pt>
                <c:pt idx="515">
                  <c:v>0.18666023010700891</c:v>
                </c:pt>
                <c:pt idx="516">
                  <c:v>0.18788317644219268</c:v>
                </c:pt>
                <c:pt idx="517">
                  <c:v>0.18889693458846404</c:v>
                </c:pt>
                <c:pt idx="518">
                  <c:v>0.18983023573899852</c:v>
                </c:pt>
                <c:pt idx="519">
                  <c:v>0.19098881647759294</c:v>
                </c:pt>
                <c:pt idx="520">
                  <c:v>0.19184166063239241</c:v>
                </c:pt>
                <c:pt idx="521">
                  <c:v>0.19267841338804387</c:v>
                </c:pt>
                <c:pt idx="522">
                  <c:v>0.19375653713090354</c:v>
                </c:pt>
                <c:pt idx="523">
                  <c:v>0.19456110708826141</c:v>
                </c:pt>
                <c:pt idx="524">
                  <c:v>0.19420709630702476</c:v>
                </c:pt>
                <c:pt idx="525">
                  <c:v>0.19345080054710828</c:v>
                </c:pt>
                <c:pt idx="526">
                  <c:v>0.19237267680424744</c:v>
                </c:pt>
                <c:pt idx="527">
                  <c:v>0.19110145627162284</c:v>
                </c:pt>
                <c:pt idx="528">
                  <c:v>0.18999114973047068</c:v>
                </c:pt>
                <c:pt idx="529">
                  <c:v>0.18831764421916491</c:v>
                </c:pt>
                <c:pt idx="530">
                  <c:v>0.18598439134282879</c:v>
                </c:pt>
                <c:pt idx="531">
                  <c:v>0.18328103628610581</c:v>
                </c:pt>
                <c:pt idx="532">
                  <c:v>0.17953174028481778</c:v>
                </c:pt>
                <c:pt idx="533">
                  <c:v>0.17620082066135651</c:v>
                </c:pt>
                <c:pt idx="534">
                  <c:v>0.17286990103789604</c:v>
                </c:pt>
                <c:pt idx="535">
                  <c:v>0.16944243301955164</c:v>
                </c:pt>
                <c:pt idx="536">
                  <c:v>0.16554831442594009</c:v>
                </c:pt>
                <c:pt idx="537">
                  <c:v>0.16130018505109092</c:v>
                </c:pt>
                <c:pt idx="538">
                  <c:v>0.15656931370182758</c:v>
                </c:pt>
                <c:pt idx="539">
                  <c:v>0.15201544774318207</c:v>
                </c:pt>
                <c:pt idx="540">
                  <c:v>0.14628690964679394</c:v>
                </c:pt>
                <c:pt idx="541">
                  <c:v>0.1408480167350552</c:v>
                </c:pt>
                <c:pt idx="542">
                  <c:v>0.13560222061308166</c:v>
                </c:pt>
                <c:pt idx="543">
                  <c:v>0.13001850510901922</c:v>
                </c:pt>
                <c:pt idx="544">
                  <c:v>0.12419341861774884</c:v>
                </c:pt>
                <c:pt idx="545">
                  <c:v>0.11819132673586009</c:v>
                </c:pt>
                <c:pt idx="546">
                  <c:v>0.11162603588382022</c:v>
                </c:pt>
                <c:pt idx="547">
                  <c:v>0.10512511062836929</c:v>
                </c:pt>
                <c:pt idx="548">
                  <c:v>9.8302357389975073E-2</c:v>
                </c:pt>
                <c:pt idx="549">
                  <c:v>9.199452892429083E-2</c:v>
                </c:pt>
                <c:pt idx="550">
                  <c:v>8.5944162844959746E-2</c:v>
                </c:pt>
                <c:pt idx="551">
                  <c:v>7.9700699975863348E-2</c:v>
                </c:pt>
                <c:pt idx="552">
                  <c:v>7.3698608093973772E-2</c:v>
                </c:pt>
                <c:pt idx="553">
                  <c:v>6.8082709791616403E-2</c:v>
                </c:pt>
                <c:pt idx="554">
                  <c:v>6.2772548073054948E-2</c:v>
                </c:pt>
                <c:pt idx="555">
                  <c:v>5.8025585324643983E-2</c:v>
                </c:pt>
                <c:pt idx="556">
                  <c:v>5.3696998954059112E-2</c:v>
                </c:pt>
                <c:pt idx="557">
                  <c:v>4.9609783570681479E-2</c:v>
                </c:pt>
                <c:pt idx="558">
                  <c:v>4.6085767157454341E-2</c:v>
                </c:pt>
                <c:pt idx="559">
                  <c:v>4.2819213130581985E-2</c:v>
                </c:pt>
                <c:pt idx="560">
                  <c:v>3.9520476305414755E-2</c:v>
                </c:pt>
                <c:pt idx="561">
                  <c:v>3.6511384664896611E-2</c:v>
                </c:pt>
                <c:pt idx="562">
                  <c:v>3.3856303805615898E-2</c:v>
                </c:pt>
                <c:pt idx="563">
                  <c:v>3.1281679942071011E-2</c:v>
                </c:pt>
                <c:pt idx="564">
                  <c:v>2.8658781881084561E-2</c:v>
                </c:pt>
                <c:pt idx="565">
                  <c:v>2.6518625794512828E-2</c:v>
                </c:pt>
                <c:pt idx="566">
                  <c:v>2.4265829913911009E-2</c:v>
                </c:pt>
                <c:pt idx="567">
                  <c:v>2.1964759835867723E-2</c:v>
                </c:pt>
                <c:pt idx="568">
                  <c:v>1.9888969345884727E-2</c:v>
                </c:pt>
                <c:pt idx="569">
                  <c:v>1.8183281036286181E-2</c:v>
                </c:pt>
                <c:pt idx="570">
                  <c:v>1.6590232520717677E-2</c:v>
                </c:pt>
                <c:pt idx="571">
                  <c:v>1.4884544211119243E-2</c:v>
                </c:pt>
                <c:pt idx="572">
                  <c:v>1.342022688872798E-2</c:v>
                </c:pt>
                <c:pt idx="573">
                  <c:v>1.2084640759514037E-2</c:v>
                </c:pt>
                <c:pt idx="574">
                  <c:v>1.063641483627001E-2</c:v>
                </c:pt>
                <c:pt idx="575">
                  <c:v>9.5261082951163048E-3</c:v>
                </c:pt>
                <c:pt idx="576">
                  <c:v>8.3836189556682778E-3</c:v>
                </c:pt>
                <c:pt idx="577">
                  <c:v>7.176764019631539E-3</c:v>
                </c:pt>
                <c:pt idx="578">
                  <c:v>6.1469144742135337E-3</c:v>
                </c:pt>
                <c:pt idx="579">
                  <c:v>5.1653391262370283E-3</c:v>
                </c:pt>
                <c:pt idx="580">
                  <c:v>4.3124949714377645E-3</c:v>
                </c:pt>
                <c:pt idx="581">
                  <c:v>3.4596508166385058E-3</c:v>
                </c:pt>
                <c:pt idx="582">
                  <c:v>2.6389894601335602E-3</c:v>
                </c:pt>
                <c:pt idx="583">
                  <c:v>2.0114248933944807E-3</c:v>
                </c:pt>
                <c:pt idx="584">
                  <c:v>1.4965001206854998E-3</c:v>
                </c:pt>
                <c:pt idx="585">
                  <c:v>1.0942151420066067E-3</c:v>
                </c:pt>
                <c:pt idx="586">
                  <c:v>7.4020436076917349E-4</c:v>
                </c:pt>
                <c:pt idx="587">
                  <c:v>4.9883337356183637E-4</c:v>
                </c:pt>
                <c:pt idx="588">
                  <c:v>2.8964518464880519E-4</c:v>
                </c:pt>
                <c:pt idx="589">
                  <c:v>1.1263979403009186E-4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2972416"/>
        <c:axId val="128029056"/>
      </c:scatterChart>
      <c:valAx>
        <c:axId val="122972416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8029056"/>
        <c:crosses val="autoZero"/>
        <c:crossBetween val="midCat"/>
        <c:majorUnit val="2000"/>
      </c:valAx>
      <c:valAx>
        <c:axId val="128029056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2972416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r-Latn-C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2000" b="1" i="0" baseline="0"/>
            </a:pPr>
            <a:r>
              <a:rPr lang="en-US" sz="2000" b="1" i="0" baseline="0"/>
              <a:t>SDSS 0946+0139</a:t>
            </a:r>
          </a:p>
        </c:rich>
      </c:tx>
      <c:layout>
        <c:manualLayout>
          <c:xMode val="edge"/>
          <c:yMode val="edge"/>
          <c:x val="0.22057726291586072"/>
          <c:y val="0.16246079570423291"/>
        </c:manualLayout>
      </c:layout>
      <c:overlay val="1"/>
    </c:title>
    <c:plotArea>
      <c:layout>
        <c:manualLayout>
          <c:layoutTarget val="inner"/>
          <c:xMode val="edge"/>
          <c:yMode val="edge"/>
          <c:x val="0.15169206264252671"/>
          <c:y val="6.4751425200310894E-2"/>
          <c:w val="0.80922722149513282"/>
          <c:h val="0.76208241028913704"/>
        </c:manualLayout>
      </c:layout>
      <c:scatterChart>
        <c:scatterStyle val="smoothMarker"/>
        <c:ser>
          <c:idx val="0"/>
          <c:order val="0"/>
          <c:tx>
            <c:v>Model</c:v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profile!$B$2:$B$1001</c:f>
              <c:numCache>
                <c:formatCode>General</c:formatCode>
                <c:ptCount val="1000"/>
                <c:pt idx="0">
                  <c:v>-29880</c:v>
                </c:pt>
                <c:pt idx="1">
                  <c:v>-29820</c:v>
                </c:pt>
                <c:pt idx="2">
                  <c:v>-29760</c:v>
                </c:pt>
                <c:pt idx="3">
                  <c:v>-29700</c:v>
                </c:pt>
                <c:pt idx="4">
                  <c:v>-29640</c:v>
                </c:pt>
                <c:pt idx="5">
                  <c:v>-29580</c:v>
                </c:pt>
                <c:pt idx="6">
                  <c:v>-29520</c:v>
                </c:pt>
                <c:pt idx="7">
                  <c:v>-29460</c:v>
                </c:pt>
                <c:pt idx="8">
                  <c:v>-29400</c:v>
                </c:pt>
                <c:pt idx="9">
                  <c:v>-29340</c:v>
                </c:pt>
                <c:pt idx="10">
                  <c:v>-29280</c:v>
                </c:pt>
                <c:pt idx="11">
                  <c:v>-29220</c:v>
                </c:pt>
                <c:pt idx="12">
                  <c:v>-29160</c:v>
                </c:pt>
                <c:pt idx="13">
                  <c:v>-29100</c:v>
                </c:pt>
                <c:pt idx="14">
                  <c:v>-29040</c:v>
                </c:pt>
                <c:pt idx="15">
                  <c:v>-28980</c:v>
                </c:pt>
                <c:pt idx="16">
                  <c:v>-28920</c:v>
                </c:pt>
                <c:pt idx="17">
                  <c:v>-28860</c:v>
                </c:pt>
                <c:pt idx="18">
                  <c:v>-28800</c:v>
                </c:pt>
                <c:pt idx="19">
                  <c:v>-28740</c:v>
                </c:pt>
                <c:pt idx="20">
                  <c:v>-28680</c:v>
                </c:pt>
                <c:pt idx="21">
                  <c:v>-28620</c:v>
                </c:pt>
                <c:pt idx="22">
                  <c:v>-28560</c:v>
                </c:pt>
                <c:pt idx="23">
                  <c:v>-28500</c:v>
                </c:pt>
                <c:pt idx="24">
                  <c:v>-28440</c:v>
                </c:pt>
                <c:pt idx="25">
                  <c:v>-28380</c:v>
                </c:pt>
                <c:pt idx="26">
                  <c:v>-28320</c:v>
                </c:pt>
                <c:pt idx="27">
                  <c:v>-28260</c:v>
                </c:pt>
                <c:pt idx="28">
                  <c:v>-28200</c:v>
                </c:pt>
                <c:pt idx="29">
                  <c:v>-28140</c:v>
                </c:pt>
                <c:pt idx="30">
                  <c:v>-28080</c:v>
                </c:pt>
                <c:pt idx="31">
                  <c:v>-28020</c:v>
                </c:pt>
                <c:pt idx="32">
                  <c:v>-27960</c:v>
                </c:pt>
                <c:pt idx="33">
                  <c:v>-27900</c:v>
                </c:pt>
                <c:pt idx="34">
                  <c:v>-27840</c:v>
                </c:pt>
                <c:pt idx="35">
                  <c:v>-27780</c:v>
                </c:pt>
                <c:pt idx="36">
                  <c:v>-27720</c:v>
                </c:pt>
                <c:pt idx="37">
                  <c:v>-27660</c:v>
                </c:pt>
                <c:pt idx="38">
                  <c:v>-27600</c:v>
                </c:pt>
                <c:pt idx="39">
                  <c:v>-27540</c:v>
                </c:pt>
                <c:pt idx="40">
                  <c:v>-27480</c:v>
                </c:pt>
                <c:pt idx="41">
                  <c:v>-27420</c:v>
                </c:pt>
                <c:pt idx="42">
                  <c:v>-27360</c:v>
                </c:pt>
                <c:pt idx="43">
                  <c:v>-27300</c:v>
                </c:pt>
                <c:pt idx="44">
                  <c:v>-27240</c:v>
                </c:pt>
                <c:pt idx="45">
                  <c:v>-27180</c:v>
                </c:pt>
                <c:pt idx="46">
                  <c:v>-27120</c:v>
                </c:pt>
                <c:pt idx="47">
                  <c:v>-27060</c:v>
                </c:pt>
                <c:pt idx="48">
                  <c:v>-27000</c:v>
                </c:pt>
                <c:pt idx="49">
                  <c:v>-26940</c:v>
                </c:pt>
                <c:pt idx="50">
                  <c:v>-26880</c:v>
                </c:pt>
                <c:pt idx="51">
                  <c:v>-26820</c:v>
                </c:pt>
                <c:pt idx="52">
                  <c:v>-26760</c:v>
                </c:pt>
                <c:pt idx="53">
                  <c:v>-26700</c:v>
                </c:pt>
                <c:pt idx="54">
                  <c:v>-26640</c:v>
                </c:pt>
                <c:pt idx="55">
                  <c:v>-26580</c:v>
                </c:pt>
                <c:pt idx="56">
                  <c:v>-26520</c:v>
                </c:pt>
                <c:pt idx="57">
                  <c:v>-26460</c:v>
                </c:pt>
                <c:pt idx="58">
                  <c:v>-26400</c:v>
                </c:pt>
                <c:pt idx="59">
                  <c:v>-26340</c:v>
                </c:pt>
                <c:pt idx="60">
                  <c:v>-26280</c:v>
                </c:pt>
                <c:pt idx="61">
                  <c:v>-26220</c:v>
                </c:pt>
                <c:pt idx="62">
                  <c:v>-26160</c:v>
                </c:pt>
                <c:pt idx="63">
                  <c:v>-26100</c:v>
                </c:pt>
                <c:pt idx="64">
                  <c:v>-26040</c:v>
                </c:pt>
                <c:pt idx="65">
                  <c:v>-25980</c:v>
                </c:pt>
                <c:pt idx="66">
                  <c:v>-25920</c:v>
                </c:pt>
                <c:pt idx="67">
                  <c:v>-25860</c:v>
                </c:pt>
                <c:pt idx="68">
                  <c:v>-25800</c:v>
                </c:pt>
                <c:pt idx="69">
                  <c:v>-25740</c:v>
                </c:pt>
                <c:pt idx="70">
                  <c:v>-25680</c:v>
                </c:pt>
                <c:pt idx="71">
                  <c:v>-25620</c:v>
                </c:pt>
                <c:pt idx="72">
                  <c:v>-25560</c:v>
                </c:pt>
                <c:pt idx="73">
                  <c:v>-25500</c:v>
                </c:pt>
                <c:pt idx="74">
                  <c:v>-25440</c:v>
                </c:pt>
                <c:pt idx="75">
                  <c:v>-25380</c:v>
                </c:pt>
                <c:pt idx="76">
                  <c:v>-25320</c:v>
                </c:pt>
                <c:pt idx="77">
                  <c:v>-25260</c:v>
                </c:pt>
                <c:pt idx="78">
                  <c:v>-25200</c:v>
                </c:pt>
                <c:pt idx="79">
                  <c:v>-25140</c:v>
                </c:pt>
                <c:pt idx="80">
                  <c:v>-25080</c:v>
                </c:pt>
                <c:pt idx="81">
                  <c:v>-25020</c:v>
                </c:pt>
                <c:pt idx="82">
                  <c:v>-24960</c:v>
                </c:pt>
                <c:pt idx="83">
                  <c:v>-24900</c:v>
                </c:pt>
                <c:pt idx="84">
                  <c:v>-24840</c:v>
                </c:pt>
                <c:pt idx="85">
                  <c:v>-24780</c:v>
                </c:pt>
                <c:pt idx="86">
                  <c:v>-24720</c:v>
                </c:pt>
                <c:pt idx="87">
                  <c:v>-24660</c:v>
                </c:pt>
                <c:pt idx="88">
                  <c:v>-24600</c:v>
                </c:pt>
                <c:pt idx="89">
                  <c:v>-24540</c:v>
                </c:pt>
                <c:pt idx="90">
                  <c:v>-24480</c:v>
                </c:pt>
                <c:pt idx="91">
                  <c:v>-24420</c:v>
                </c:pt>
                <c:pt idx="92">
                  <c:v>-24360</c:v>
                </c:pt>
                <c:pt idx="93">
                  <c:v>-24300</c:v>
                </c:pt>
                <c:pt idx="94">
                  <c:v>-24240</c:v>
                </c:pt>
                <c:pt idx="95">
                  <c:v>-24180</c:v>
                </c:pt>
                <c:pt idx="96">
                  <c:v>-24120</c:v>
                </c:pt>
                <c:pt idx="97">
                  <c:v>-24060</c:v>
                </c:pt>
                <c:pt idx="98">
                  <c:v>-24000</c:v>
                </c:pt>
                <c:pt idx="99">
                  <c:v>-23940</c:v>
                </c:pt>
                <c:pt idx="100">
                  <c:v>-23880</c:v>
                </c:pt>
                <c:pt idx="101">
                  <c:v>-23820</c:v>
                </c:pt>
                <c:pt idx="102">
                  <c:v>-23760</c:v>
                </c:pt>
                <c:pt idx="103">
                  <c:v>-23700</c:v>
                </c:pt>
                <c:pt idx="104">
                  <c:v>-23640</c:v>
                </c:pt>
                <c:pt idx="105">
                  <c:v>-23580</c:v>
                </c:pt>
                <c:pt idx="106">
                  <c:v>-23520</c:v>
                </c:pt>
                <c:pt idx="107">
                  <c:v>-23460</c:v>
                </c:pt>
                <c:pt idx="108">
                  <c:v>-23400</c:v>
                </c:pt>
                <c:pt idx="109">
                  <c:v>-23340</c:v>
                </c:pt>
                <c:pt idx="110">
                  <c:v>-23280</c:v>
                </c:pt>
                <c:pt idx="111">
                  <c:v>-23220</c:v>
                </c:pt>
                <c:pt idx="112">
                  <c:v>-23160</c:v>
                </c:pt>
                <c:pt idx="113">
                  <c:v>-23100</c:v>
                </c:pt>
                <c:pt idx="114">
                  <c:v>-23040</c:v>
                </c:pt>
                <c:pt idx="115">
                  <c:v>-22980</c:v>
                </c:pt>
                <c:pt idx="116">
                  <c:v>-22920</c:v>
                </c:pt>
                <c:pt idx="117">
                  <c:v>-22860</c:v>
                </c:pt>
                <c:pt idx="118">
                  <c:v>-22800</c:v>
                </c:pt>
                <c:pt idx="119">
                  <c:v>-22740</c:v>
                </c:pt>
                <c:pt idx="120">
                  <c:v>-22680</c:v>
                </c:pt>
                <c:pt idx="121">
                  <c:v>-22620</c:v>
                </c:pt>
                <c:pt idx="122">
                  <c:v>-22560</c:v>
                </c:pt>
                <c:pt idx="123">
                  <c:v>-22500</c:v>
                </c:pt>
                <c:pt idx="124">
                  <c:v>-22440</c:v>
                </c:pt>
                <c:pt idx="125">
                  <c:v>-22380</c:v>
                </c:pt>
                <c:pt idx="126">
                  <c:v>-22320</c:v>
                </c:pt>
                <c:pt idx="127">
                  <c:v>-22260</c:v>
                </c:pt>
                <c:pt idx="128">
                  <c:v>-22200</c:v>
                </c:pt>
                <c:pt idx="129">
                  <c:v>-22140</c:v>
                </c:pt>
                <c:pt idx="130">
                  <c:v>-22080</c:v>
                </c:pt>
                <c:pt idx="131">
                  <c:v>-22020</c:v>
                </c:pt>
                <c:pt idx="132">
                  <c:v>-21960</c:v>
                </c:pt>
                <c:pt idx="133">
                  <c:v>-21900</c:v>
                </c:pt>
                <c:pt idx="134">
                  <c:v>-21840</c:v>
                </c:pt>
                <c:pt idx="135">
                  <c:v>-21780</c:v>
                </c:pt>
                <c:pt idx="136">
                  <c:v>-21720</c:v>
                </c:pt>
                <c:pt idx="137">
                  <c:v>-21660</c:v>
                </c:pt>
                <c:pt idx="138">
                  <c:v>-21600</c:v>
                </c:pt>
                <c:pt idx="139">
                  <c:v>-21540</c:v>
                </c:pt>
                <c:pt idx="140">
                  <c:v>-21480</c:v>
                </c:pt>
                <c:pt idx="141">
                  <c:v>-21420</c:v>
                </c:pt>
                <c:pt idx="142">
                  <c:v>-21360</c:v>
                </c:pt>
                <c:pt idx="143">
                  <c:v>-21300</c:v>
                </c:pt>
                <c:pt idx="144">
                  <c:v>-21240</c:v>
                </c:pt>
                <c:pt idx="145">
                  <c:v>-21180</c:v>
                </c:pt>
                <c:pt idx="146">
                  <c:v>-21120</c:v>
                </c:pt>
                <c:pt idx="147">
                  <c:v>-21060</c:v>
                </c:pt>
                <c:pt idx="148">
                  <c:v>-21000</c:v>
                </c:pt>
                <c:pt idx="149">
                  <c:v>-20940</c:v>
                </c:pt>
                <c:pt idx="150">
                  <c:v>-20880</c:v>
                </c:pt>
                <c:pt idx="151">
                  <c:v>-20820</c:v>
                </c:pt>
                <c:pt idx="152">
                  <c:v>-20760</c:v>
                </c:pt>
                <c:pt idx="153">
                  <c:v>-20700</c:v>
                </c:pt>
                <c:pt idx="154">
                  <c:v>-20640</c:v>
                </c:pt>
                <c:pt idx="155">
                  <c:v>-20580</c:v>
                </c:pt>
                <c:pt idx="156">
                  <c:v>-20520</c:v>
                </c:pt>
                <c:pt idx="157">
                  <c:v>-20460</c:v>
                </c:pt>
                <c:pt idx="158">
                  <c:v>-20400</c:v>
                </c:pt>
                <c:pt idx="159">
                  <c:v>-20340</c:v>
                </c:pt>
                <c:pt idx="160">
                  <c:v>-20280</c:v>
                </c:pt>
                <c:pt idx="161">
                  <c:v>-20220</c:v>
                </c:pt>
                <c:pt idx="162">
                  <c:v>-20160</c:v>
                </c:pt>
                <c:pt idx="163">
                  <c:v>-20100</c:v>
                </c:pt>
                <c:pt idx="164">
                  <c:v>-20040</c:v>
                </c:pt>
                <c:pt idx="165">
                  <c:v>-19980</c:v>
                </c:pt>
                <c:pt idx="166">
                  <c:v>-19920</c:v>
                </c:pt>
                <c:pt idx="167">
                  <c:v>-19860</c:v>
                </c:pt>
                <c:pt idx="168">
                  <c:v>-19800</c:v>
                </c:pt>
                <c:pt idx="169">
                  <c:v>-19740</c:v>
                </c:pt>
                <c:pt idx="170">
                  <c:v>-19680</c:v>
                </c:pt>
                <c:pt idx="171">
                  <c:v>-19620</c:v>
                </c:pt>
                <c:pt idx="172">
                  <c:v>-19560</c:v>
                </c:pt>
                <c:pt idx="173">
                  <c:v>-19500</c:v>
                </c:pt>
                <c:pt idx="174">
                  <c:v>-19440</c:v>
                </c:pt>
                <c:pt idx="175">
                  <c:v>-19380</c:v>
                </c:pt>
                <c:pt idx="176">
                  <c:v>-19320</c:v>
                </c:pt>
                <c:pt idx="177">
                  <c:v>-19260</c:v>
                </c:pt>
                <c:pt idx="178">
                  <c:v>-19200</c:v>
                </c:pt>
                <c:pt idx="179">
                  <c:v>-19140</c:v>
                </c:pt>
                <c:pt idx="180">
                  <c:v>-19080</c:v>
                </c:pt>
                <c:pt idx="181">
                  <c:v>-19020</c:v>
                </c:pt>
                <c:pt idx="182">
                  <c:v>-18960</c:v>
                </c:pt>
                <c:pt idx="183">
                  <c:v>-18900</c:v>
                </c:pt>
                <c:pt idx="184">
                  <c:v>-18840</c:v>
                </c:pt>
                <c:pt idx="185">
                  <c:v>-18780</c:v>
                </c:pt>
                <c:pt idx="186">
                  <c:v>-18720</c:v>
                </c:pt>
                <c:pt idx="187">
                  <c:v>-18660</c:v>
                </c:pt>
                <c:pt idx="188">
                  <c:v>-18600</c:v>
                </c:pt>
                <c:pt idx="189">
                  <c:v>-18540</c:v>
                </c:pt>
                <c:pt idx="190">
                  <c:v>-18480</c:v>
                </c:pt>
                <c:pt idx="191">
                  <c:v>-18420</c:v>
                </c:pt>
                <c:pt idx="192">
                  <c:v>-18360</c:v>
                </c:pt>
                <c:pt idx="193">
                  <c:v>-18300</c:v>
                </c:pt>
                <c:pt idx="194">
                  <c:v>-18240</c:v>
                </c:pt>
                <c:pt idx="195">
                  <c:v>-18180</c:v>
                </c:pt>
                <c:pt idx="196">
                  <c:v>-18120</c:v>
                </c:pt>
                <c:pt idx="197">
                  <c:v>-18060</c:v>
                </c:pt>
                <c:pt idx="198">
                  <c:v>-18000</c:v>
                </c:pt>
                <c:pt idx="199">
                  <c:v>-17940</c:v>
                </c:pt>
                <c:pt idx="200">
                  <c:v>-17880</c:v>
                </c:pt>
                <c:pt idx="201">
                  <c:v>-17820</c:v>
                </c:pt>
                <c:pt idx="202">
                  <c:v>-17760</c:v>
                </c:pt>
                <c:pt idx="203">
                  <c:v>-17700</c:v>
                </c:pt>
                <c:pt idx="204">
                  <c:v>-17640</c:v>
                </c:pt>
                <c:pt idx="205">
                  <c:v>-17580</c:v>
                </c:pt>
                <c:pt idx="206">
                  <c:v>-17520</c:v>
                </c:pt>
                <c:pt idx="207">
                  <c:v>-17460</c:v>
                </c:pt>
                <c:pt idx="208">
                  <c:v>-17400</c:v>
                </c:pt>
                <c:pt idx="209">
                  <c:v>-17340</c:v>
                </c:pt>
                <c:pt idx="210">
                  <c:v>-17280</c:v>
                </c:pt>
                <c:pt idx="211">
                  <c:v>-17220</c:v>
                </c:pt>
                <c:pt idx="212">
                  <c:v>-17160</c:v>
                </c:pt>
                <c:pt idx="213">
                  <c:v>-17100</c:v>
                </c:pt>
                <c:pt idx="214">
                  <c:v>-17040</c:v>
                </c:pt>
                <c:pt idx="215">
                  <c:v>-16980</c:v>
                </c:pt>
                <c:pt idx="216">
                  <c:v>-16920</c:v>
                </c:pt>
                <c:pt idx="217">
                  <c:v>-16860</c:v>
                </c:pt>
                <c:pt idx="218">
                  <c:v>-16800</c:v>
                </c:pt>
                <c:pt idx="219">
                  <c:v>-16740</c:v>
                </c:pt>
                <c:pt idx="220">
                  <c:v>-16680</c:v>
                </c:pt>
                <c:pt idx="221">
                  <c:v>-16620</c:v>
                </c:pt>
                <c:pt idx="222">
                  <c:v>-16560</c:v>
                </c:pt>
                <c:pt idx="223">
                  <c:v>-16500</c:v>
                </c:pt>
                <c:pt idx="224">
                  <c:v>-16440</c:v>
                </c:pt>
                <c:pt idx="225">
                  <c:v>-16380</c:v>
                </c:pt>
                <c:pt idx="226">
                  <c:v>-16320</c:v>
                </c:pt>
                <c:pt idx="227">
                  <c:v>-16260</c:v>
                </c:pt>
                <c:pt idx="228">
                  <c:v>-16200</c:v>
                </c:pt>
                <c:pt idx="229">
                  <c:v>-16140</c:v>
                </c:pt>
                <c:pt idx="230">
                  <c:v>-16080</c:v>
                </c:pt>
                <c:pt idx="231">
                  <c:v>-16020</c:v>
                </c:pt>
                <c:pt idx="232">
                  <c:v>-15960</c:v>
                </c:pt>
                <c:pt idx="233">
                  <c:v>-15900</c:v>
                </c:pt>
                <c:pt idx="234">
                  <c:v>-15840</c:v>
                </c:pt>
                <c:pt idx="235">
                  <c:v>-15780</c:v>
                </c:pt>
                <c:pt idx="236">
                  <c:v>-15720</c:v>
                </c:pt>
                <c:pt idx="237">
                  <c:v>-15660</c:v>
                </c:pt>
                <c:pt idx="238">
                  <c:v>-15600</c:v>
                </c:pt>
                <c:pt idx="239">
                  <c:v>-15540</c:v>
                </c:pt>
                <c:pt idx="240">
                  <c:v>-15480</c:v>
                </c:pt>
                <c:pt idx="241">
                  <c:v>-15420</c:v>
                </c:pt>
                <c:pt idx="242">
                  <c:v>-15360</c:v>
                </c:pt>
                <c:pt idx="243">
                  <c:v>-15300</c:v>
                </c:pt>
                <c:pt idx="244">
                  <c:v>-15240</c:v>
                </c:pt>
                <c:pt idx="245">
                  <c:v>-15180</c:v>
                </c:pt>
                <c:pt idx="246">
                  <c:v>-15120</c:v>
                </c:pt>
                <c:pt idx="247">
                  <c:v>-15060</c:v>
                </c:pt>
                <c:pt idx="248">
                  <c:v>-15000</c:v>
                </c:pt>
                <c:pt idx="249">
                  <c:v>-14940</c:v>
                </c:pt>
                <c:pt idx="250">
                  <c:v>-14880</c:v>
                </c:pt>
                <c:pt idx="251">
                  <c:v>-14820</c:v>
                </c:pt>
                <c:pt idx="252">
                  <c:v>-14760</c:v>
                </c:pt>
                <c:pt idx="253">
                  <c:v>-14700</c:v>
                </c:pt>
                <c:pt idx="254">
                  <c:v>-14640</c:v>
                </c:pt>
                <c:pt idx="255">
                  <c:v>-14580</c:v>
                </c:pt>
                <c:pt idx="256">
                  <c:v>-14520</c:v>
                </c:pt>
                <c:pt idx="257">
                  <c:v>-14460</c:v>
                </c:pt>
                <c:pt idx="258">
                  <c:v>-14400</c:v>
                </c:pt>
                <c:pt idx="259">
                  <c:v>-14340</c:v>
                </c:pt>
                <c:pt idx="260">
                  <c:v>-14280</c:v>
                </c:pt>
                <c:pt idx="261">
                  <c:v>-14220</c:v>
                </c:pt>
                <c:pt idx="262">
                  <c:v>-14160</c:v>
                </c:pt>
                <c:pt idx="263">
                  <c:v>-14100</c:v>
                </c:pt>
                <c:pt idx="264">
                  <c:v>-14040</c:v>
                </c:pt>
                <c:pt idx="265">
                  <c:v>-13980</c:v>
                </c:pt>
                <c:pt idx="266">
                  <c:v>-13920</c:v>
                </c:pt>
                <c:pt idx="267">
                  <c:v>-13860</c:v>
                </c:pt>
                <c:pt idx="268">
                  <c:v>-13800</c:v>
                </c:pt>
                <c:pt idx="269">
                  <c:v>-13740</c:v>
                </c:pt>
                <c:pt idx="270">
                  <c:v>-13680</c:v>
                </c:pt>
                <c:pt idx="271">
                  <c:v>-13620</c:v>
                </c:pt>
                <c:pt idx="272">
                  <c:v>-13560</c:v>
                </c:pt>
                <c:pt idx="273">
                  <c:v>-13500</c:v>
                </c:pt>
                <c:pt idx="274">
                  <c:v>-13440</c:v>
                </c:pt>
                <c:pt idx="275">
                  <c:v>-13380</c:v>
                </c:pt>
                <c:pt idx="276">
                  <c:v>-13320</c:v>
                </c:pt>
                <c:pt idx="277">
                  <c:v>-13260</c:v>
                </c:pt>
                <c:pt idx="278">
                  <c:v>-13200</c:v>
                </c:pt>
                <c:pt idx="279">
                  <c:v>-13140</c:v>
                </c:pt>
                <c:pt idx="280">
                  <c:v>-13080</c:v>
                </c:pt>
                <c:pt idx="281">
                  <c:v>-13020</c:v>
                </c:pt>
                <c:pt idx="282">
                  <c:v>-12960</c:v>
                </c:pt>
                <c:pt idx="283">
                  <c:v>-12900</c:v>
                </c:pt>
                <c:pt idx="284">
                  <c:v>-12840</c:v>
                </c:pt>
                <c:pt idx="285">
                  <c:v>-12780</c:v>
                </c:pt>
                <c:pt idx="286">
                  <c:v>-12720</c:v>
                </c:pt>
                <c:pt idx="287">
                  <c:v>-12660</c:v>
                </c:pt>
                <c:pt idx="288">
                  <c:v>-12600</c:v>
                </c:pt>
                <c:pt idx="289">
                  <c:v>-12540</c:v>
                </c:pt>
                <c:pt idx="290">
                  <c:v>-12480</c:v>
                </c:pt>
                <c:pt idx="291">
                  <c:v>-12420</c:v>
                </c:pt>
                <c:pt idx="292">
                  <c:v>-12360</c:v>
                </c:pt>
                <c:pt idx="293">
                  <c:v>-12300</c:v>
                </c:pt>
                <c:pt idx="294">
                  <c:v>-12240</c:v>
                </c:pt>
                <c:pt idx="295">
                  <c:v>-12180</c:v>
                </c:pt>
                <c:pt idx="296">
                  <c:v>-12120</c:v>
                </c:pt>
                <c:pt idx="297">
                  <c:v>-12060</c:v>
                </c:pt>
                <c:pt idx="298">
                  <c:v>-12000</c:v>
                </c:pt>
                <c:pt idx="299">
                  <c:v>-11940</c:v>
                </c:pt>
                <c:pt idx="300">
                  <c:v>-11880</c:v>
                </c:pt>
                <c:pt idx="301">
                  <c:v>-11820</c:v>
                </c:pt>
                <c:pt idx="302">
                  <c:v>-11760</c:v>
                </c:pt>
                <c:pt idx="303">
                  <c:v>-11700</c:v>
                </c:pt>
                <c:pt idx="304">
                  <c:v>-11640</c:v>
                </c:pt>
                <c:pt idx="305">
                  <c:v>-11580</c:v>
                </c:pt>
                <c:pt idx="306">
                  <c:v>-11520</c:v>
                </c:pt>
                <c:pt idx="307">
                  <c:v>-11460</c:v>
                </c:pt>
                <c:pt idx="308">
                  <c:v>-11400</c:v>
                </c:pt>
                <c:pt idx="309">
                  <c:v>-11340</c:v>
                </c:pt>
                <c:pt idx="310">
                  <c:v>-11280</c:v>
                </c:pt>
                <c:pt idx="311">
                  <c:v>-11220</c:v>
                </c:pt>
                <c:pt idx="312">
                  <c:v>-11160</c:v>
                </c:pt>
                <c:pt idx="313">
                  <c:v>-11100</c:v>
                </c:pt>
                <c:pt idx="314">
                  <c:v>-11040</c:v>
                </c:pt>
                <c:pt idx="315">
                  <c:v>-10980</c:v>
                </c:pt>
                <c:pt idx="316">
                  <c:v>-10920</c:v>
                </c:pt>
                <c:pt idx="317">
                  <c:v>-10860</c:v>
                </c:pt>
                <c:pt idx="318">
                  <c:v>-10800</c:v>
                </c:pt>
                <c:pt idx="319">
                  <c:v>-10740</c:v>
                </c:pt>
                <c:pt idx="320">
                  <c:v>-10680</c:v>
                </c:pt>
                <c:pt idx="321">
                  <c:v>-10620</c:v>
                </c:pt>
                <c:pt idx="322">
                  <c:v>-10560</c:v>
                </c:pt>
                <c:pt idx="323">
                  <c:v>-10500</c:v>
                </c:pt>
                <c:pt idx="324">
                  <c:v>-10440</c:v>
                </c:pt>
                <c:pt idx="325">
                  <c:v>-10380</c:v>
                </c:pt>
                <c:pt idx="326">
                  <c:v>-10320</c:v>
                </c:pt>
                <c:pt idx="327">
                  <c:v>-10260</c:v>
                </c:pt>
                <c:pt idx="328">
                  <c:v>-10200</c:v>
                </c:pt>
                <c:pt idx="329">
                  <c:v>-10140</c:v>
                </c:pt>
                <c:pt idx="330">
                  <c:v>-10080</c:v>
                </c:pt>
                <c:pt idx="331">
                  <c:v>-10020</c:v>
                </c:pt>
                <c:pt idx="332">
                  <c:v>-9960</c:v>
                </c:pt>
                <c:pt idx="333">
                  <c:v>-9900</c:v>
                </c:pt>
                <c:pt idx="334">
                  <c:v>-9840</c:v>
                </c:pt>
                <c:pt idx="335">
                  <c:v>-9780</c:v>
                </c:pt>
                <c:pt idx="336">
                  <c:v>-9720</c:v>
                </c:pt>
                <c:pt idx="337">
                  <c:v>-9660</c:v>
                </c:pt>
                <c:pt idx="338">
                  <c:v>-9600</c:v>
                </c:pt>
                <c:pt idx="339">
                  <c:v>-9540</c:v>
                </c:pt>
                <c:pt idx="340">
                  <c:v>-9480</c:v>
                </c:pt>
                <c:pt idx="341">
                  <c:v>-9420</c:v>
                </c:pt>
                <c:pt idx="342">
                  <c:v>-9360</c:v>
                </c:pt>
                <c:pt idx="343">
                  <c:v>-9300</c:v>
                </c:pt>
                <c:pt idx="344">
                  <c:v>-9240</c:v>
                </c:pt>
                <c:pt idx="345">
                  <c:v>-9180</c:v>
                </c:pt>
                <c:pt idx="346">
                  <c:v>-9120</c:v>
                </c:pt>
                <c:pt idx="347">
                  <c:v>-9060</c:v>
                </c:pt>
                <c:pt idx="348">
                  <c:v>-9000</c:v>
                </c:pt>
                <c:pt idx="349">
                  <c:v>-8940</c:v>
                </c:pt>
                <c:pt idx="350">
                  <c:v>-8880</c:v>
                </c:pt>
                <c:pt idx="351">
                  <c:v>-8820</c:v>
                </c:pt>
                <c:pt idx="352">
                  <c:v>-8760</c:v>
                </c:pt>
                <c:pt idx="353">
                  <c:v>-8700</c:v>
                </c:pt>
                <c:pt idx="354">
                  <c:v>-8640</c:v>
                </c:pt>
                <c:pt idx="355">
                  <c:v>-8580</c:v>
                </c:pt>
                <c:pt idx="356">
                  <c:v>-8520</c:v>
                </c:pt>
                <c:pt idx="357">
                  <c:v>-8460</c:v>
                </c:pt>
                <c:pt idx="358">
                  <c:v>-8400</c:v>
                </c:pt>
                <c:pt idx="359">
                  <c:v>-8340</c:v>
                </c:pt>
                <c:pt idx="360">
                  <c:v>-8280</c:v>
                </c:pt>
                <c:pt idx="361">
                  <c:v>-8220</c:v>
                </c:pt>
                <c:pt idx="362">
                  <c:v>-8160</c:v>
                </c:pt>
                <c:pt idx="363">
                  <c:v>-8100</c:v>
                </c:pt>
                <c:pt idx="364">
                  <c:v>-8040</c:v>
                </c:pt>
                <c:pt idx="365">
                  <c:v>-7980</c:v>
                </c:pt>
                <c:pt idx="366">
                  <c:v>-7920</c:v>
                </c:pt>
                <c:pt idx="367">
                  <c:v>-7860</c:v>
                </c:pt>
                <c:pt idx="368">
                  <c:v>-7800</c:v>
                </c:pt>
                <c:pt idx="369">
                  <c:v>-7740</c:v>
                </c:pt>
                <c:pt idx="370">
                  <c:v>-7680</c:v>
                </c:pt>
                <c:pt idx="371">
                  <c:v>-7620</c:v>
                </c:pt>
                <c:pt idx="372">
                  <c:v>-7560</c:v>
                </c:pt>
                <c:pt idx="373">
                  <c:v>-7500</c:v>
                </c:pt>
                <c:pt idx="374">
                  <c:v>-7440</c:v>
                </c:pt>
                <c:pt idx="375">
                  <c:v>-7380</c:v>
                </c:pt>
                <c:pt idx="376">
                  <c:v>-7320</c:v>
                </c:pt>
                <c:pt idx="377">
                  <c:v>-7260</c:v>
                </c:pt>
                <c:pt idx="378">
                  <c:v>-7200</c:v>
                </c:pt>
                <c:pt idx="379">
                  <c:v>-7140</c:v>
                </c:pt>
                <c:pt idx="380">
                  <c:v>-7080</c:v>
                </c:pt>
                <c:pt idx="381">
                  <c:v>-7020</c:v>
                </c:pt>
                <c:pt idx="382">
                  <c:v>-6960</c:v>
                </c:pt>
                <c:pt idx="383">
                  <c:v>-6900</c:v>
                </c:pt>
                <c:pt idx="384">
                  <c:v>-6840</c:v>
                </c:pt>
                <c:pt idx="385">
                  <c:v>-6780</c:v>
                </c:pt>
                <c:pt idx="386">
                  <c:v>-6720</c:v>
                </c:pt>
                <c:pt idx="387">
                  <c:v>-6660</c:v>
                </c:pt>
                <c:pt idx="388">
                  <c:v>-6600</c:v>
                </c:pt>
                <c:pt idx="389">
                  <c:v>-6540</c:v>
                </c:pt>
                <c:pt idx="390">
                  <c:v>-6480</c:v>
                </c:pt>
                <c:pt idx="391">
                  <c:v>-6420</c:v>
                </c:pt>
                <c:pt idx="392">
                  <c:v>-6360</c:v>
                </c:pt>
                <c:pt idx="393">
                  <c:v>-6300</c:v>
                </c:pt>
                <c:pt idx="394">
                  <c:v>-6240</c:v>
                </c:pt>
                <c:pt idx="395">
                  <c:v>-6180</c:v>
                </c:pt>
                <c:pt idx="396">
                  <c:v>-6120</c:v>
                </c:pt>
                <c:pt idx="397">
                  <c:v>-6060</c:v>
                </c:pt>
                <c:pt idx="398">
                  <c:v>-6000</c:v>
                </c:pt>
                <c:pt idx="399">
                  <c:v>-5940</c:v>
                </c:pt>
                <c:pt idx="400">
                  <c:v>-5880</c:v>
                </c:pt>
                <c:pt idx="401">
                  <c:v>-5820</c:v>
                </c:pt>
                <c:pt idx="402">
                  <c:v>-5760</c:v>
                </c:pt>
                <c:pt idx="403">
                  <c:v>-5700</c:v>
                </c:pt>
                <c:pt idx="404">
                  <c:v>-5640</c:v>
                </c:pt>
                <c:pt idx="405">
                  <c:v>-5580</c:v>
                </c:pt>
                <c:pt idx="406">
                  <c:v>-5520</c:v>
                </c:pt>
                <c:pt idx="407">
                  <c:v>-5460</c:v>
                </c:pt>
                <c:pt idx="408">
                  <c:v>-5400</c:v>
                </c:pt>
                <c:pt idx="409">
                  <c:v>-5340</c:v>
                </c:pt>
                <c:pt idx="410">
                  <c:v>-5280</c:v>
                </c:pt>
                <c:pt idx="411">
                  <c:v>-5220</c:v>
                </c:pt>
                <c:pt idx="412">
                  <c:v>-5160</c:v>
                </c:pt>
                <c:pt idx="413">
                  <c:v>-5100</c:v>
                </c:pt>
                <c:pt idx="414">
                  <c:v>-5040</c:v>
                </c:pt>
                <c:pt idx="415">
                  <c:v>-4980</c:v>
                </c:pt>
                <c:pt idx="416">
                  <c:v>-4920</c:v>
                </c:pt>
                <c:pt idx="417">
                  <c:v>-4860</c:v>
                </c:pt>
                <c:pt idx="418">
                  <c:v>-4800</c:v>
                </c:pt>
                <c:pt idx="419">
                  <c:v>-4740</c:v>
                </c:pt>
                <c:pt idx="420">
                  <c:v>-4680</c:v>
                </c:pt>
                <c:pt idx="421">
                  <c:v>-4620</c:v>
                </c:pt>
                <c:pt idx="422">
                  <c:v>-4560</c:v>
                </c:pt>
                <c:pt idx="423">
                  <c:v>-4500</c:v>
                </c:pt>
                <c:pt idx="424">
                  <c:v>-4440</c:v>
                </c:pt>
                <c:pt idx="425">
                  <c:v>-4380</c:v>
                </c:pt>
                <c:pt idx="426">
                  <c:v>-4320</c:v>
                </c:pt>
                <c:pt idx="427">
                  <c:v>-4260</c:v>
                </c:pt>
                <c:pt idx="428">
                  <c:v>-4200</c:v>
                </c:pt>
                <c:pt idx="429">
                  <c:v>-4140</c:v>
                </c:pt>
                <c:pt idx="430">
                  <c:v>-4080</c:v>
                </c:pt>
                <c:pt idx="431">
                  <c:v>-4020</c:v>
                </c:pt>
                <c:pt idx="432">
                  <c:v>-3960</c:v>
                </c:pt>
                <c:pt idx="433">
                  <c:v>-3900</c:v>
                </c:pt>
                <c:pt idx="434">
                  <c:v>-3840</c:v>
                </c:pt>
                <c:pt idx="435">
                  <c:v>-3780</c:v>
                </c:pt>
                <c:pt idx="436">
                  <c:v>-3720</c:v>
                </c:pt>
                <c:pt idx="437">
                  <c:v>-3660</c:v>
                </c:pt>
                <c:pt idx="438">
                  <c:v>-3600</c:v>
                </c:pt>
                <c:pt idx="439">
                  <c:v>-3540</c:v>
                </c:pt>
                <c:pt idx="440">
                  <c:v>-3480</c:v>
                </c:pt>
                <c:pt idx="441">
                  <c:v>-3420</c:v>
                </c:pt>
                <c:pt idx="442">
                  <c:v>-3360</c:v>
                </c:pt>
                <c:pt idx="443">
                  <c:v>-3300</c:v>
                </c:pt>
                <c:pt idx="444">
                  <c:v>-3240</c:v>
                </c:pt>
                <c:pt idx="445">
                  <c:v>-3180</c:v>
                </c:pt>
                <c:pt idx="446">
                  <c:v>-3120</c:v>
                </c:pt>
                <c:pt idx="447">
                  <c:v>-3060</c:v>
                </c:pt>
                <c:pt idx="448">
                  <c:v>-3000</c:v>
                </c:pt>
                <c:pt idx="449">
                  <c:v>-2940</c:v>
                </c:pt>
                <c:pt idx="450">
                  <c:v>-2880</c:v>
                </c:pt>
                <c:pt idx="451">
                  <c:v>-2820</c:v>
                </c:pt>
                <c:pt idx="452">
                  <c:v>-2760</c:v>
                </c:pt>
                <c:pt idx="453">
                  <c:v>-2700</c:v>
                </c:pt>
                <c:pt idx="454">
                  <c:v>-2640</c:v>
                </c:pt>
                <c:pt idx="455">
                  <c:v>-2580</c:v>
                </c:pt>
                <c:pt idx="456">
                  <c:v>-2520</c:v>
                </c:pt>
                <c:pt idx="457">
                  <c:v>-2460</c:v>
                </c:pt>
                <c:pt idx="458">
                  <c:v>-2400</c:v>
                </c:pt>
                <c:pt idx="459">
                  <c:v>-2340</c:v>
                </c:pt>
                <c:pt idx="460">
                  <c:v>-2280</c:v>
                </c:pt>
                <c:pt idx="461">
                  <c:v>-2220</c:v>
                </c:pt>
                <c:pt idx="462">
                  <c:v>-2160</c:v>
                </c:pt>
                <c:pt idx="463">
                  <c:v>-2100</c:v>
                </c:pt>
                <c:pt idx="464">
                  <c:v>-2040</c:v>
                </c:pt>
                <c:pt idx="465">
                  <c:v>-1980</c:v>
                </c:pt>
                <c:pt idx="466">
                  <c:v>-1920</c:v>
                </c:pt>
                <c:pt idx="467">
                  <c:v>-1860</c:v>
                </c:pt>
                <c:pt idx="468">
                  <c:v>-1800</c:v>
                </c:pt>
                <c:pt idx="469">
                  <c:v>-1740</c:v>
                </c:pt>
                <c:pt idx="470">
                  <c:v>-1680</c:v>
                </c:pt>
                <c:pt idx="471">
                  <c:v>-1620</c:v>
                </c:pt>
                <c:pt idx="472">
                  <c:v>-1560</c:v>
                </c:pt>
                <c:pt idx="473">
                  <c:v>-1500</c:v>
                </c:pt>
                <c:pt idx="474">
                  <c:v>-1440</c:v>
                </c:pt>
                <c:pt idx="475">
                  <c:v>-1380</c:v>
                </c:pt>
                <c:pt idx="476">
                  <c:v>-1320</c:v>
                </c:pt>
                <c:pt idx="477">
                  <c:v>-1260</c:v>
                </c:pt>
                <c:pt idx="478">
                  <c:v>-1200</c:v>
                </c:pt>
                <c:pt idx="479">
                  <c:v>-1140</c:v>
                </c:pt>
                <c:pt idx="480">
                  <c:v>-1080</c:v>
                </c:pt>
                <c:pt idx="481">
                  <c:v>-1020</c:v>
                </c:pt>
                <c:pt idx="482">
                  <c:v>-960</c:v>
                </c:pt>
                <c:pt idx="483">
                  <c:v>-900</c:v>
                </c:pt>
                <c:pt idx="484">
                  <c:v>-840</c:v>
                </c:pt>
                <c:pt idx="485">
                  <c:v>-780</c:v>
                </c:pt>
                <c:pt idx="486">
                  <c:v>-720</c:v>
                </c:pt>
                <c:pt idx="487">
                  <c:v>-660</c:v>
                </c:pt>
                <c:pt idx="488">
                  <c:v>-600</c:v>
                </c:pt>
                <c:pt idx="489">
                  <c:v>-540</c:v>
                </c:pt>
                <c:pt idx="490">
                  <c:v>-480</c:v>
                </c:pt>
                <c:pt idx="491">
                  <c:v>-420</c:v>
                </c:pt>
                <c:pt idx="492">
                  <c:v>-360</c:v>
                </c:pt>
                <c:pt idx="493">
                  <c:v>-300</c:v>
                </c:pt>
                <c:pt idx="494">
                  <c:v>-240</c:v>
                </c:pt>
                <c:pt idx="495">
                  <c:v>-180</c:v>
                </c:pt>
                <c:pt idx="496">
                  <c:v>-120</c:v>
                </c:pt>
                <c:pt idx="497">
                  <c:v>-60</c:v>
                </c:pt>
                <c:pt idx="498">
                  <c:v>0</c:v>
                </c:pt>
                <c:pt idx="499">
                  <c:v>60</c:v>
                </c:pt>
                <c:pt idx="500">
                  <c:v>120</c:v>
                </c:pt>
                <c:pt idx="501">
                  <c:v>180</c:v>
                </c:pt>
                <c:pt idx="502">
                  <c:v>240</c:v>
                </c:pt>
                <c:pt idx="503">
                  <c:v>300</c:v>
                </c:pt>
                <c:pt idx="504">
                  <c:v>360</c:v>
                </c:pt>
                <c:pt idx="505">
                  <c:v>420</c:v>
                </c:pt>
                <c:pt idx="506">
                  <c:v>480</c:v>
                </c:pt>
                <c:pt idx="507">
                  <c:v>540</c:v>
                </c:pt>
                <c:pt idx="508">
                  <c:v>600</c:v>
                </c:pt>
                <c:pt idx="509">
                  <c:v>660</c:v>
                </c:pt>
                <c:pt idx="510">
                  <c:v>720</c:v>
                </c:pt>
                <c:pt idx="511">
                  <c:v>780</c:v>
                </c:pt>
                <c:pt idx="512">
                  <c:v>840</c:v>
                </c:pt>
                <c:pt idx="513">
                  <c:v>900</c:v>
                </c:pt>
                <c:pt idx="514">
                  <c:v>960</c:v>
                </c:pt>
                <c:pt idx="515">
                  <c:v>1020</c:v>
                </c:pt>
                <c:pt idx="516">
                  <c:v>1080</c:v>
                </c:pt>
                <c:pt idx="517">
                  <c:v>1140</c:v>
                </c:pt>
                <c:pt idx="518">
                  <c:v>1200</c:v>
                </c:pt>
                <c:pt idx="519">
                  <c:v>1260</c:v>
                </c:pt>
                <c:pt idx="520">
                  <c:v>1320</c:v>
                </c:pt>
                <c:pt idx="521">
                  <c:v>1380</c:v>
                </c:pt>
                <c:pt idx="522">
                  <c:v>1440</c:v>
                </c:pt>
                <c:pt idx="523">
                  <c:v>1500</c:v>
                </c:pt>
                <c:pt idx="524">
                  <c:v>1560</c:v>
                </c:pt>
                <c:pt idx="525">
                  <c:v>1620</c:v>
                </c:pt>
                <c:pt idx="526">
                  <c:v>1680</c:v>
                </c:pt>
                <c:pt idx="527">
                  <c:v>1740</c:v>
                </c:pt>
                <c:pt idx="528">
                  <c:v>1800</c:v>
                </c:pt>
                <c:pt idx="529">
                  <c:v>1860</c:v>
                </c:pt>
                <c:pt idx="530">
                  <c:v>1920</c:v>
                </c:pt>
                <c:pt idx="531">
                  <c:v>1980</c:v>
                </c:pt>
                <c:pt idx="532">
                  <c:v>2040</c:v>
                </c:pt>
                <c:pt idx="533">
                  <c:v>2100</c:v>
                </c:pt>
                <c:pt idx="534">
                  <c:v>2160</c:v>
                </c:pt>
                <c:pt idx="535">
                  <c:v>2220</c:v>
                </c:pt>
                <c:pt idx="536">
                  <c:v>2280</c:v>
                </c:pt>
                <c:pt idx="537">
                  <c:v>2340</c:v>
                </c:pt>
                <c:pt idx="538">
                  <c:v>2400</c:v>
                </c:pt>
                <c:pt idx="539">
                  <c:v>2460</c:v>
                </c:pt>
                <c:pt idx="540">
                  <c:v>2520</c:v>
                </c:pt>
                <c:pt idx="541">
                  <c:v>2580</c:v>
                </c:pt>
                <c:pt idx="542">
                  <c:v>2640</c:v>
                </c:pt>
                <c:pt idx="543">
                  <c:v>2700</c:v>
                </c:pt>
                <c:pt idx="544">
                  <c:v>2760</c:v>
                </c:pt>
                <c:pt idx="545">
                  <c:v>2820</c:v>
                </c:pt>
                <c:pt idx="546">
                  <c:v>2880</c:v>
                </c:pt>
                <c:pt idx="547">
                  <c:v>2940</c:v>
                </c:pt>
                <c:pt idx="548">
                  <c:v>3000</c:v>
                </c:pt>
                <c:pt idx="549">
                  <c:v>3060</c:v>
                </c:pt>
                <c:pt idx="550">
                  <c:v>3120</c:v>
                </c:pt>
                <c:pt idx="551">
                  <c:v>3180</c:v>
                </c:pt>
                <c:pt idx="552">
                  <c:v>3240</c:v>
                </c:pt>
                <c:pt idx="553">
                  <c:v>3300</c:v>
                </c:pt>
                <c:pt idx="554">
                  <c:v>3360</c:v>
                </c:pt>
                <c:pt idx="555">
                  <c:v>3420</c:v>
                </c:pt>
                <c:pt idx="556">
                  <c:v>3480</c:v>
                </c:pt>
                <c:pt idx="557">
                  <c:v>3540</c:v>
                </c:pt>
                <c:pt idx="558">
                  <c:v>3600</c:v>
                </c:pt>
                <c:pt idx="559">
                  <c:v>3660</c:v>
                </c:pt>
                <c:pt idx="560">
                  <c:v>3720</c:v>
                </c:pt>
                <c:pt idx="561">
                  <c:v>3780</c:v>
                </c:pt>
                <c:pt idx="562">
                  <c:v>3840</c:v>
                </c:pt>
                <c:pt idx="563">
                  <c:v>3900</c:v>
                </c:pt>
                <c:pt idx="564">
                  <c:v>3960</c:v>
                </c:pt>
                <c:pt idx="565">
                  <c:v>4020</c:v>
                </c:pt>
                <c:pt idx="566">
                  <c:v>4080</c:v>
                </c:pt>
                <c:pt idx="567">
                  <c:v>4140</c:v>
                </c:pt>
                <c:pt idx="568">
                  <c:v>4200</c:v>
                </c:pt>
                <c:pt idx="569">
                  <c:v>4260</c:v>
                </c:pt>
                <c:pt idx="570">
                  <c:v>4320</c:v>
                </c:pt>
                <c:pt idx="571">
                  <c:v>4380</c:v>
                </c:pt>
                <c:pt idx="572">
                  <c:v>4440</c:v>
                </c:pt>
                <c:pt idx="573">
                  <c:v>4500</c:v>
                </c:pt>
                <c:pt idx="574">
                  <c:v>4560</c:v>
                </c:pt>
                <c:pt idx="575">
                  <c:v>4620</c:v>
                </c:pt>
                <c:pt idx="576">
                  <c:v>4680</c:v>
                </c:pt>
                <c:pt idx="577">
                  <c:v>4740</c:v>
                </c:pt>
                <c:pt idx="578">
                  <c:v>4800</c:v>
                </c:pt>
                <c:pt idx="579">
                  <c:v>4860</c:v>
                </c:pt>
                <c:pt idx="580">
                  <c:v>4920</c:v>
                </c:pt>
                <c:pt idx="581">
                  <c:v>4980</c:v>
                </c:pt>
                <c:pt idx="582">
                  <c:v>5040</c:v>
                </c:pt>
                <c:pt idx="583">
                  <c:v>5100</c:v>
                </c:pt>
                <c:pt idx="584">
                  <c:v>5160</c:v>
                </c:pt>
                <c:pt idx="585">
                  <c:v>5220</c:v>
                </c:pt>
                <c:pt idx="586">
                  <c:v>5280</c:v>
                </c:pt>
                <c:pt idx="587">
                  <c:v>5340</c:v>
                </c:pt>
                <c:pt idx="588">
                  <c:v>5400</c:v>
                </c:pt>
                <c:pt idx="589">
                  <c:v>5460</c:v>
                </c:pt>
                <c:pt idx="590">
                  <c:v>5520</c:v>
                </c:pt>
                <c:pt idx="591">
                  <c:v>5580</c:v>
                </c:pt>
                <c:pt idx="592">
                  <c:v>5640</c:v>
                </c:pt>
                <c:pt idx="593">
                  <c:v>5700</c:v>
                </c:pt>
                <c:pt idx="594">
                  <c:v>5760</c:v>
                </c:pt>
                <c:pt idx="595">
                  <c:v>5820</c:v>
                </c:pt>
                <c:pt idx="596">
                  <c:v>5880</c:v>
                </c:pt>
                <c:pt idx="597">
                  <c:v>5940</c:v>
                </c:pt>
                <c:pt idx="598">
                  <c:v>6000</c:v>
                </c:pt>
                <c:pt idx="599">
                  <c:v>6060</c:v>
                </c:pt>
                <c:pt idx="600">
                  <c:v>6120</c:v>
                </c:pt>
                <c:pt idx="601">
                  <c:v>6180</c:v>
                </c:pt>
                <c:pt idx="602">
                  <c:v>6240</c:v>
                </c:pt>
                <c:pt idx="603">
                  <c:v>6300</c:v>
                </c:pt>
                <c:pt idx="604">
                  <c:v>6360</c:v>
                </c:pt>
                <c:pt idx="605">
                  <c:v>6420</c:v>
                </c:pt>
                <c:pt idx="606">
                  <c:v>6480</c:v>
                </c:pt>
                <c:pt idx="607">
                  <c:v>6540</c:v>
                </c:pt>
                <c:pt idx="608">
                  <c:v>6600</c:v>
                </c:pt>
                <c:pt idx="609">
                  <c:v>6660</c:v>
                </c:pt>
                <c:pt idx="610">
                  <c:v>6720</c:v>
                </c:pt>
                <c:pt idx="611">
                  <c:v>6780</c:v>
                </c:pt>
                <c:pt idx="612">
                  <c:v>6840</c:v>
                </c:pt>
                <c:pt idx="613">
                  <c:v>6900</c:v>
                </c:pt>
                <c:pt idx="614">
                  <c:v>6960</c:v>
                </c:pt>
                <c:pt idx="615">
                  <c:v>7020</c:v>
                </c:pt>
                <c:pt idx="616">
                  <c:v>7080</c:v>
                </c:pt>
                <c:pt idx="617">
                  <c:v>7140</c:v>
                </c:pt>
                <c:pt idx="618">
                  <c:v>7200</c:v>
                </c:pt>
                <c:pt idx="619">
                  <c:v>7260</c:v>
                </c:pt>
                <c:pt idx="620">
                  <c:v>7320</c:v>
                </c:pt>
                <c:pt idx="621">
                  <c:v>7380</c:v>
                </c:pt>
                <c:pt idx="622">
                  <c:v>7440</c:v>
                </c:pt>
                <c:pt idx="623">
                  <c:v>7500</c:v>
                </c:pt>
                <c:pt idx="624">
                  <c:v>7560</c:v>
                </c:pt>
                <c:pt idx="625">
                  <c:v>7620</c:v>
                </c:pt>
                <c:pt idx="626">
                  <c:v>7680</c:v>
                </c:pt>
                <c:pt idx="627">
                  <c:v>7740</c:v>
                </c:pt>
                <c:pt idx="628">
                  <c:v>7800</c:v>
                </c:pt>
                <c:pt idx="629">
                  <c:v>7860</c:v>
                </c:pt>
                <c:pt idx="630">
                  <c:v>7920</c:v>
                </c:pt>
                <c:pt idx="631">
                  <c:v>7980</c:v>
                </c:pt>
                <c:pt idx="632">
                  <c:v>8040</c:v>
                </c:pt>
                <c:pt idx="633">
                  <c:v>8100</c:v>
                </c:pt>
                <c:pt idx="634">
                  <c:v>8160</c:v>
                </c:pt>
                <c:pt idx="635">
                  <c:v>8220</c:v>
                </c:pt>
                <c:pt idx="636">
                  <c:v>8280</c:v>
                </c:pt>
                <c:pt idx="637">
                  <c:v>8340</c:v>
                </c:pt>
                <c:pt idx="638">
                  <c:v>8400</c:v>
                </c:pt>
                <c:pt idx="639">
                  <c:v>8460</c:v>
                </c:pt>
                <c:pt idx="640">
                  <c:v>8520</c:v>
                </c:pt>
                <c:pt idx="641">
                  <c:v>8580</c:v>
                </c:pt>
                <c:pt idx="642">
                  <c:v>8640</c:v>
                </c:pt>
                <c:pt idx="643">
                  <c:v>8700</c:v>
                </c:pt>
                <c:pt idx="644">
                  <c:v>8760</c:v>
                </c:pt>
                <c:pt idx="645">
                  <c:v>8820</c:v>
                </c:pt>
                <c:pt idx="646">
                  <c:v>8880</c:v>
                </c:pt>
                <c:pt idx="647">
                  <c:v>8940</c:v>
                </c:pt>
                <c:pt idx="648">
                  <c:v>9000</c:v>
                </c:pt>
                <c:pt idx="649">
                  <c:v>9060</c:v>
                </c:pt>
                <c:pt idx="650">
                  <c:v>9120</c:v>
                </c:pt>
                <c:pt idx="651">
                  <c:v>9180</c:v>
                </c:pt>
                <c:pt idx="652">
                  <c:v>9240</c:v>
                </c:pt>
                <c:pt idx="653">
                  <c:v>9300</c:v>
                </c:pt>
                <c:pt idx="654">
                  <c:v>9360</c:v>
                </c:pt>
                <c:pt idx="655">
                  <c:v>9420</c:v>
                </c:pt>
                <c:pt idx="656">
                  <c:v>9480</c:v>
                </c:pt>
                <c:pt idx="657">
                  <c:v>9540</c:v>
                </c:pt>
                <c:pt idx="658">
                  <c:v>9600</c:v>
                </c:pt>
                <c:pt idx="659">
                  <c:v>9660</c:v>
                </c:pt>
                <c:pt idx="660">
                  <c:v>9720</c:v>
                </c:pt>
                <c:pt idx="661">
                  <c:v>9780</c:v>
                </c:pt>
                <c:pt idx="662">
                  <c:v>9840</c:v>
                </c:pt>
                <c:pt idx="663">
                  <c:v>9900</c:v>
                </c:pt>
                <c:pt idx="664">
                  <c:v>9960</c:v>
                </c:pt>
                <c:pt idx="665">
                  <c:v>10020</c:v>
                </c:pt>
                <c:pt idx="666">
                  <c:v>10080</c:v>
                </c:pt>
                <c:pt idx="667">
                  <c:v>10140</c:v>
                </c:pt>
                <c:pt idx="668">
                  <c:v>10200</c:v>
                </c:pt>
                <c:pt idx="669">
                  <c:v>10260</c:v>
                </c:pt>
                <c:pt idx="670">
                  <c:v>10320</c:v>
                </c:pt>
                <c:pt idx="671">
                  <c:v>10380</c:v>
                </c:pt>
                <c:pt idx="672">
                  <c:v>10440</c:v>
                </c:pt>
                <c:pt idx="673">
                  <c:v>10500</c:v>
                </c:pt>
                <c:pt idx="674">
                  <c:v>10560</c:v>
                </c:pt>
                <c:pt idx="675">
                  <c:v>10620</c:v>
                </c:pt>
                <c:pt idx="676">
                  <c:v>10680</c:v>
                </c:pt>
                <c:pt idx="677">
                  <c:v>10740</c:v>
                </c:pt>
                <c:pt idx="678">
                  <c:v>10800</c:v>
                </c:pt>
                <c:pt idx="679">
                  <c:v>10860</c:v>
                </c:pt>
                <c:pt idx="680">
                  <c:v>10920</c:v>
                </c:pt>
                <c:pt idx="681">
                  <c:v>10980</c:v>
                </c:pt>
                <c:pt idx="682">
                  <c:v>11040</c:v>
                </c:pt>
                <c:pt idx="683">
                  <c:v>11100</c:v>
                </c:pt>
                <c:pt idx="684">
                  <c:v>11160</c:v>
                </c:pt>
                <c:pt idx="685">
                  <c:v>11220</c:v>
                </c:pt>
                <c:pt idx="686">
                  <c:v>11280</c:v>
                </c:pt>
                <c:pt idx="687">
                  <c:v>11340</c:v>
                </c:pt>
                <c:pt idx="688">
                  <c:v>11400</c:v>
                </c:pt>
                <c:pt idx="689">
                  <c:v>11460</c:v>
                </c:pt>
                <c:pt idx="690">
                  <c:v>11520</c:v>
                </c:pt>
                <c:pt idx="691">
                  <c:v>11580</c:v>
                </c:pt>
                <c:pt idx="692">
                  <c:v>11640</c:v>
                </c:pt>
                <c:pt idx="693">
                  <c:v>11700</c:v>
                </c:pt>
                <c:pt idx="694">
                  <c:v>11760</c:v>
                </c:pt>
                <c:pt idx="695">
                  <c:v>11820</c:v>
                </c:pt>
                <c:pt idx="696">
                  <c:v>11880</c:v>
                </c:pt>
                <c:pt idx="697">
                  <c:v>11940</c:v>
                </c:pt>
                <c:pt idx="698">
                  <c:v>12000</c:v>
                </c:pt>
                <c:pt idx="699">
                  <c:v>12060</c:v>
                </c:pt>
                <c:pt idx="700">
                  <c:v>12120</c:v>
                </c:pt>
                <c:pt idx="701">
                  <c:v>12180</c:v>
                </c:pt>
                <c:pt idx="702">
                  <c:v>12240</c:v>
                </c:pt>
                <c:pt idx="703">
                  <c:v>12300</c:v>
                </c:pt>
                <c:pt idx="704">
                  <c:v>12360</c:v>
                </c:pt>
                <c:pt idx="705">
                  <c:v>12420</c:v>
                </c:pt>
                <c:pt idx="706">
                  <c:v>12480</c:v>
                </c:pt>
                <c:pt idx="707">
                  <c:v>12540</c:v>
                </c:pt>
                <c:pt idx="708">
                  <c:v>12600</c:v>
                </c:pt>
                <c:pt idx="709">
                  <c:v>12660</c:v>
                </c:pt>
                <c:pt idx="710">
                  <c:v>12720</c:v>
                </c:pt>
                <c:pt idx="711">
                  <c:v>12780</c:v>
                </c:pt>
                <c:pt idx="712">
                  <c:v>12840</c:v>
                </c:pt>
                <c:pt idx="713">
                  <c:v>12900</c:v>
                </c:pt>
                <c:pt idx="714">
                  <c:v>12960</c:v>
                </c:pt>
                <c:pt idx="715">
                  <c:v>13020</c:v>
                </c:pt>
                <c:pt idx="716">
                  <c:v>13080</c:v>
                </c:pt>
                <c:pt idx="717">
                  <c:v>13140</c:v>
                </c:pt>
                <c:pt idx="718">
                  <c:v>13200</c:v>
                </c:pt>
                <c:pt idx="719">
                  <c:v>13260</c:v>
                </c:pt>
                <c:pt idx="720">
                  <c:v>13320</c:v>
                </c:pt>
                <c:pt idx="721">
                  <c:v>13380</c:v>
                </c:pt>
                <c:pt idx="722">
                  <c:v>13440</c:v>
                </c:pt>
                <c:pt idx="723">
                  <c:v>13500</c:v>
                </c:pt>
                <c:pt idx="724">
                  <c:v>13560</c:v>
                </c:pt>
                <c:pt idx="725">
                  <c:v>13620</c:v>
                </c:pt>
                <c:pt idx="726">
                  <c:v>13680</c:v>
                </c:pt>
                <c:pt idx="727">
                  <c:v>13740</c:v>
                </c:pt>
                <c:pt idx="728">
                  <c:v>13800</c:v>
                </c:pt>
                <c:pt idx="729">
                  <c:v>13860</c:v>
                </c:pt>
                <c:pt idx="730">
                  <c:v>13920</c:v>
                </c:pt>
                <c:pt idx="731">
                  <c:v>13980</c:v>
                </c:pt>
                <c:pt idx="732">
                  <c:v>14040</c:v>
                </c:pt>
                <c:pt idx="733">
                  <c:v>14100</c:v>
                </c:pt>
                <c:pt idx="734">
                  <c:v>14160</c:v>
                </c:pt>
                <c:pt idx="735">
                  <c:v>14220</c:v>
                </c:pt>
                <c:pt idx="736">
                  <c:v>14280</c:v>
                </c:pt>
                <c:pt idx="737">
                  <c:v>14340</c:v>
                </c:pt>
                <c:pt idx="738">
                  <c:v>14400</c:v>
                </c:pt>
                <c:pt idx="739">
                  <c:v>14460</c:v>
                </c:pt>
                <c:pt idx="740">
                  <c:v>14520</c:v>
                </c:pt>
                <c:pt idx="741">
                  <c:v>14580</c:v>
                </c:pt>
                <c:pt idx="742">
                  <c:v>14640</c:v>
                </c:pt>
                <c:pt idx="743">
                  <c:v>14700</c:v>
                </c:pt>
                <c:pt idx="744">
                  <c:v>14760</c:v>
                </c:pt>
                <c:pt idx="745">
                  <c:v>14820</c:v>
                </c:pt>
                <c:pt idx="746">
                  <c:v>14880</c:v>
                </c:pt>
                <c:pt idx="747">
                  <c:v>14940</c:v>
                </c:pt>
                <c:pt idx="748">
                  <c:v>15000</c:v>
                </c:pt>
                <c:pt idx="749">
                  <c:v>15060</c:v>
                </c:pt>
                <c:pt idx="750">
                  <c:v>15120</c:v>
                </c:pt>
                <c:pt idx="751">
                  <c:v>15180</c:v>
                </c:pt>
                <c:pt idx="752">
                  <c:v>15240</c:v>
                </c:pt>
                <c:pt idx="753">
                  <c:v>15300</c:v>
                </c:pt>
                <c:pt idx="754">
                  <c:v>15360</c:v>
                </c:pt>
                <c:pt idx="755">
                  <c:v>15420</c:v>
                </c:pt>
                <c:pt idx="756">
                  <c:v>15480</c:v>
                </c:pt>
                <c:pt idx="757">
                  <c:v>15540</c:v>
                </c:pt>
                <c:pt idx="758">
                  <c:v>15600</c:v>
                </c:pt>
                <c:pt idx="759">
                  <c:v>15660</c:v>
                </c:pt>
                <c:pt idx="760">
                  <c:v>15720</c:v>
                </c:pt>
                <c:pt idx="761">
                  <c:v>15780</c:v>
                </c:pt>
                <c:pt idx="762">
                  <c:v>15840</c:v>
                </c:pt>
                <c:pt idx="763">
                  <c:v>15900</c:v>
                </c:pt>
                <c:pt idx="764">
                  <c:v>15960</c:v>
                </c:pt>
                <c:pt idx="765">
                  <c:v>16020</c:v>
                </c:pt>
                <c:pt idx="766">
                  <c:v>16080</c:v>
                </c:pt>
                <c:pt idx="767">
                  <c:v>16140</c:v>
                </c:pt>
                <c:pt idx="768">
                  <c:v>16200</c:v>
                </c:pt>
                <c:pt idx="769">
                  <c:v>16260</c:v>
                </c:pt>
                <c:pt idx="770">
                  <c:v>16320</c:v>
                </c:pt>
                <c:pt idx="771">
                  <c:v>16380</c:v>
                </c:pt>
                <c:pt idx="772">
                  <c:v>16440</c:v>
                </c:pt>
                <c:pt idx="773">
                  <c:v>16500</c:v>
                </c:pt>
                <c:pt idx="774">
                  <c:v>16560</c:v>
                </c:pt>
                <c:pt idx="775">
                  <c:v>16620</c:v>
                </c:pt>
                <c:pt idx="776">
                  <c:v>16680</c:v>
                </c:pt>
                <c:pt idx="777">
                  <c:v>16740</c:v>
                </c:pt>
                <c:pt idx="778">
                  <c:v>16800</c:v>
                </c:pt>
                <c:pt idx="779">
                  <c:v>16860</c:v>
                </c:pt>
                <c:pt idx="780">
                  <c:v>16920</c:v>
                </c:pt>
                <c:pt idx="781">
                  <c:v>16980</c:v>
                </c:pt>
                <c:pt idx="782">
                  <c:v>17040</c:v>
                </c:pt>
                <c:pt idx="783">
                  <c:v>17100</c:v>
                </c:pt>
                <c:pt idx="784">
                  <c:v>17160</c:v>
                </c:pt>
                <c:pt idx="785">
                  <c:v>17220</c:v>
                </c:pt>
                <c:pt idx="786">
                  <c:v>17280</c:v>
                </c:pt>
                <c:pt idx="787">
                  <c:v>17340</c:v>
                </c:pt>
                <c:pt idx="788">
                  <c:v>17400</c:v>
                </c:pt>
                <c:pt idx="789">
                  <c:v>17460</c:v>
                </c:pt>
                <c:pt idx="790">
                  <c:v>17520</c:v>
                </c:pt>
                <c:pt idx="791">
                  <c:v>17580</c:v>
                </c:pt>
                <c:pt idx="792">
                  <c:v>17640</c:v>
                </c:pt>
                <c:pt idx="793">
                  <c:v>17700</c:v>
                </c:pt>
                <c:pt idx="794">
                  <c:v>17760</c:v>
                </c:pt>
                <c:pt idx="795">
                  <c:v>17820</c:v>
                </c:pt>
                <c:pt idx="796">
                  <c:v>17880</c:v>
                </c:pt>
                <c:pt idx="797">
                  <c:v>17940</c:v>
                </c:pt>
                <c:pt idx="798">
                  <c:v>18000</c:v>
                </c:pt>
                <c:pt idx="799">
                  <c:v>18060</c:v>
                </c:pt>
                <c:pt idx="800">
                  <c:v>18120</c:v>
                </c:pt>
                <c:pt idx="801">
                  <c:v>18180</c:v>
                </c:pt>
                <c:pt idx="802">
                  <c:v>18240</c:v>
                </c:pt>
                <c:pt idx="803">
                  <c:v>18300</c:v>
                </c:pt>
                <c:pt idx="804">
                  <c:v>18360</c:v>
                </c:pt>
                <c:pt idx="805">
                  <c:v>18420</c:v>
                </c:pt>
                <c:pt idx="806">
                  <c:v>18480</c:v>
                </c:pt>
                <c:pt idx="807">
                  <c:v>18540</c:v>
                </c:pt>
                <c:pt idx="808">
                  <c:v>18600</c:v>
                </c:pt>
                <c:pt idx="809">
                  <c:v>18660</c:v>
                </c:pt>
                <c:pt idx="810">
                  <c:v>18720</c:v>
                </c:pt>
                <c:pt idx="811">
                  <c:v>18780</c:v>
                </c:pt>
                <c:pt idx="812">
                  <c:v>18840</c:v>
                </c:pt>
                <c:pt idx="813">
                  <c:v>18900</c:v>
                </c:pt>
                <c:pt idx="814">
                  <c:v>18960</c:v>
                </c:pt>
                <c:pt idx="815">
                  <c:v>19020</c:v>
                </c:pt>
                <c:pt idx="816">
                  <c:v>19080</c:v>
                </c:pt>
                <c:pt idx="817">
                  <c:v>19140</c:v>
                </c:pt>
                <c:pt idx="818">
                  <c:v>19200</c:v>
                </c:pt>
                <c:pt idx="819">
                  <c:v>19260</c:v>
                </c:pt>
                <c:pt idx="820">
                  <c:v>19320</c:v>
                </c:pt>
                <c:pt idx="821">
                  <c:v>19380</c:v>
                </c:pt>
                <c:pt idx="822">
                  <c:v>19440</c:v>
                </c:pt>
                <c:pt idx="823">
                  <c:v>19500</c:v>
                </c:pt>
                <c:pt idx="824">
                  <c:v>19560</c:v>
                </c:pt>
                <c:pt idx="825">
                  <c:v>19620</c:v>
                </c:pt>
                <c:pt idx="826">
                  <c:v>19680</c:v>
                </c:pt>
                <c:pt idx="827">
                  <c:v>19740</c:v>
                </c:pt>
                <c:pt idx="828">
                  <c:v>19800</c:v>
                </c:pt>
                <c:pt idx="829">
                  <c:v>19860</c:v>
                </c:pt>
                <c:pt idx="830">
                  <c:v>19920</c:v>
                </c:pt>
                <c:pt idx="831">
                  <c:v>19980</c:v>
                </c:pt>
                <c:pt idx="832">
                  <c:v>20040</c:v>
                </c:pt>
                <c:pt idx="833">
                  <c:v>20100</c:v>
                </c:pt>
                <c:pt idx="834">
                  <c:v>20160</c:v>
                </c:pt>
                <c:pt idx="835">
                  <c:v>20220</c:v>
                </c:pt>
                <c:pt idx="836">
                  <c:v>20280</c:v>
                </c:pt>
                <c:pt idx="837">
                  <c:v>20340</c:v>
                </c:pt>
                <c:pt idx="838">
                  <c:v>20400</c:v>
                </c:pt>
                <c:pt idx="839">
                  <c:v>20460</c:v>
                </c:pt>
                <c:pt idx="840">
                  <c:v>20520</c:v>
                </c:pt>
                <c:pt idx="841">
                  <c:v>20580</c:v>
                </c:pt>
                <c:pt idx="842">
                  <c:v>20640</c:v>
                </c:pt>
                <c:pt idx="843">
                  <c:v>20700</c:v>
                </c:pt>
                <c:pt idx="844">
                  <c:v>20760</c:v>
                </c:pt>
                <c:pt idx="845">
                  <c:v>20820</c:v>
                </c:pt>
                <c:pt idx="846">
                  <c:v>20880</c:v>
                </c:pt>
                <c:pt idx="847">
                  <c:v>20940</c:v>
                </c:pt>
                <c:pt idx="848">
                  <c:v>21000</c:v>
                </c:pt>
                <c:pt idx="849">
                  <c:v>21060</c:v>
                </c:pt>
                <c:pt idx="850">
                  <c:v>21120</c:v>
                </c:pt>
                <c:pt idx="851">
                  <c:v>21180</c:v>
                </c:pt>
                <c:pt idx="852">
                  <c:v>21240</c:v>
                </c:pt>
                <c:pt idx="853">
                  <c:v>21300</c:v>
                </c:pt>
                <c:pt idx="854">
                  <c:v>21360</c:v>
                </c:pt>
                <c:pt idx="855">
                  <c:v>21420</c:v>
                </c:pt>
                <c:pt idx="856">
                  <c:v>21480</c:v>
                </c:pt>
                <c:pt idx="857">
                  <c:v>21540</c:v>
                </c:pt>
                <c:pt idx="858">
                  <c:v>21600</c:v>
                </c:pt>
                <c:pt idx="859">
                  <c:v>21660</c:v>
                </c:pt>
                <c:pt idx="860">
                  <c:v>21720</c:v>
                </c:pt>
                <c:pt idx="861">
                  <c:v>21780</c:v>
                </c:pt>
                <c:pt idx="862">
                  <c:v>21840</c:v>
                </c:pt>
                <c:pt idx="863">
                  <c:v>21900</c:v>
                </c:pt>
                <c:pt idx="864">
                  <c:v>21960</c:v>
                </c:pt>
                <c:pt idx="865">
                  <c:v>22020</c:v>
                </c:pt>
                <c:pt idx="866">
                  <c:v>22080</c:v>
                </c:pt>
                <c:pt idx="867">
                  <c:v>22140</c:v>
                </c:pt>
                <c:pt idx="868">
                  <c:v>22200</c:v>
                </c:pt>
                <c:pt idx="869">
                  <c:v>22260</c:v>
                </c:pt>
                <c:pt idx="870">
                  <c:v>22320</c:v>
                </c:pt>
                <c:pt idx="871">
                  <c:v>22380</c:v>
                </c:pt>
                <c:pt idx="872">
                  <c:v>22440</c:v>
                </c:pt>
                <c:pt idx="873">
                  <c:v>22500</c:v>
                </c:pt>
                <c:pt idx="874">
                  <c:v>22560</c:v>
                </c:pt>
                <c:pt idx="875">
                  <c:v>22620</c:v>
                </c:pt>
                <c:pt idx="876">
                  <c:v>22680</c:v>
                </c:pt>
                <c:pt idx="877">
                  <c:v>22740</c:v>
                </c:pt>
                <c:pt idx="878">
                  <c:v>22800</c:v>
                </c:pt>
                <c:pt idx="879">
                  <c:v>22860</c:v>
                </c:pt>
                <c:pt idx="880">
                  <c:v>22920</c:v>
                </c:pt>
                <c:pt idx="881">
                  <c:v>22980</c:v>
                </c:pt>
                <c:pt idx="882">
                  <c:v>23040</c:v>
                </c:pt>
                <c:pt idx="883">
                  <c:v>23100</c:v>
                </c:pt>
                <c:pt idx="884">
                  <c:v>23160</c:v>
                </c:pt>
                <c:pt idx="885">
                  <c:v>23220</c:v>
                </c:pt>
                <c:pt idx="886">
                  <c:v>23280</c:v>
                </c:pt>
                <c:pt idx="887">
                  <c:v>23340</c:v>
                </c:pt>
                <c:pt idx="888">
                  <c:v>23400</c:v>
                </c:pt>
                <c:pt idx="889">
                  <c:v>23460</c:v>
                </c:pt>
                <c:pt idx="890">
                  <c:v>23520</c:v>
                </c:pt>
                <c:pt idx="891">
                  <c:v>23580</c:v>
                </c:pt>
                <c:pt idx="892">
                  <c:v>23640</c:v>
                </c:pt>
                <c:pt idx="893">
                  <c:v>23700</c:v>
                </c:pt>
                <c:pt idx="894">
                  <c:v>23760</c:v>
                </c:pt>
                <c:pt idx="895">
                  <c:v>23820</c:v>
                </c:pt>
                <c:pt idx="896">
                  <c:v>23880</c:v>
                </c:pt>
                <c:pt idx="897">
                  <c:v>23940</c:v>
                </c:pt>
                <c:pt idx="898">
                  <c:v>24000</c:v>
                </c:pt>
                <c:pt idx="899">
                  <c:v>24060</c:v>
                </c:pt>
                <c:pt idx="900">
                  <c:v>24120</c:v>
                </c:pt>
                <c:pt idx="901">
                  <c:v>24180</c:v>
                </c:pt>
                <c:pt idx="902">
                  <c:v>24240</c:v>
                </c:pt>
                <c:pt idx="903">
                  <c:v>24300</c:v>
                </c:pt>
                <c:pt idx="904">
                  <c:v>24360</c:v>
                </c:pt>
                <c:pt idx="905">
                  <c:v>24420</c:v>
                </c:pt>
                <c:pt idx="906">
                  <c:v>24480</c:v>
                </c:pt>
                <c:pt idx="907">
                  <c:v>24540</c:v>
                </c:pt>
                <c:pt idx="908">
                  <c:v>24600</c:v>
                </c:pt>
                <c:pt idx="909">
                  <c:v>24660</c:v>
                </c:pt>
                <c:pt idx="910">
                  <c:v>24720</c:v>
                </c:pt>
                <c:pt idx="911">
                  <c:v>24780</c:v>
                </c:pt>
                <c:pt idx="912">
                  <c:v>24840</c:v>
                </c:pt>
                <c:pt idx="913">
                  <c:v>24900</c:v>
                </c:pt>
                <c:pt idx="914">
                  <c:v>24960</c:v>
                </c:pt>
                <c:pt idx="915">
                  <c:v>25020</c:v>
                </c:pt>
                <c:pt idx="916">
                  <c:v>25080</c:v>
                </c:pt>
                <c:pt idx="917">
                  <c:v>25140</c:v>
                </c:pt>
                <c:pt idx="918">
                  <c:v>25200</c:v>
                </c:pt>
                <c:pt idx="919">
                  <c:v>25260</c:v>
                </c:pt>
                <c:pt idx="920">
                  <c:v>25320</c:v>
                </c:pt>
                <c:pt idx="921">
                  <c:v>25380</c:v>
                </c:pt>
                <c:pt idx="922">
                  <c:v>25440</c:v>
                </c:pt>
                <c:pt idx="923">
                  <c:v>25500</c:v>
                </c:pt>
                <c:pt idx="924">
                  <c:v>25560</c:v>
                </c:pt>
                <c:pt idx="925">
                  <c:v>25620</c:v>
                </c:pt>
                <c:pt idx="926">
                  <c:v>25680</c:v>
                </c:pt>
                <c:pt idx="927">
                  <c:v>25740</c:v>
                </c:pt>
                <c:pt idx="928">
                  <c:v>25800</c:v>
                </c:pt>
                <c:pt idx="929">
                  <c:v>25860</c:v>
                </c:pt>
                <c:pt idx="930">
                  <c:v>25920</c:v>
                </c:pt>
                <c:pt idx="931">
                  <c:v>25980</c:v>
                </c:pt>
                <c:pt idx="932">
                  <c:v>26040</c:v>
                </c:pt>
                <c:pt idx="933">
                  <c:v>26100</c:v>
                </c:pt>
                <c:pt idx="934">
                  <c:v>26160</c:v>
                </c:pt>
                <c:pt idx="935">
                  <c:v>26220</c:v>
                </c:pt>
                <c:pt idx="936">
                  <c:v>26280</c:v>
                </c:pt>
                <c:pt idx="937">
                  <c:v>26340</c:v>
                </c:pt>
                <c:pt idx="938">
                  <c:v>26400</c:v>
                </c:pt>
                <c:pt idx="939">
                  <c:v>26460</c:v>
                </c:pt>
                <c:pt idx="940">
                  <c:v>26520</c:v>
                </c:pt>
                <c:pt idx="941">
                  <c:v>26580</c:v>
                </c:pt>
                <c:pt idx="942">
                  <c:v>26640</c:v>
                </c:pt>
                <c:pt idx="943">
                  <c:v>26700</c:v>
                </c:pt>
                <c:pt idx="944">
                  <c:v>26760</c:v>
                </c:pt>
                <c:pt idx="945">
                  <c:v>26820</c:v>
                </c:pt>
                <c:pt idx="946">
                  <c:v>26880</c:v>
                </c:pt>
                <c:pt idx="947">
                  <c:v>26940</c:v>
                </c:pt>
                <c:pt idx="948">
                  <c:v>27000</c:v>
                </c:pt>
                <c:pt idx="949">
                  <c:v>27060</c:v>
                </c:pt>
                <c:pt idx="950">
                  <c:v>27120</c:v>
                </c:pt>
                <c:pt idx="951">
                  <c:v>27180</c:v>
                </c:pt>
                <c:pt idx="952">
                  <c:v>27240</c:v>
                </c:pt>
                <c:pt idx="953">
                  <c:v>27300</c:v>
                </c:pt>
                <c:pt idx="954">
                  <c:v>27360</c:v>
                </c:pt>
                <c:pt idx="955">
                  <c:v>27420</c:v>
                </c:pt>
                <c:pt idx="956">
                  <c:v>27480</c:v>
                </c:pt>
                <c:pt idx="957">
                  <c:v>27540</c:v>
                </c:pt>
                <c:pt idx="958">
                  <c:v>27600</c:v>
                </c:pt>
                <c:pt idx="959">
                  <c:v>27660</c:v>
                </c:pt>
                <c:pt idx="960">
                  <c:v>27720</c:v>
                </c:pt>
                <c:pt idx="961">
                  <c:v>27780</c:v>
                </c:pt>
                <c:pt idx="962">
                  <c:v>27840</c:v>
                </c:pt>
                <c:pt idx="963">
                  <c:v>27900</c:v>
                </c:pt>
                <c:pt idx="964">
                  <c:v>27960</c:v>
                </c:pt>
                <c:pt idx="965">
                  <c:v>28020</c:v>
                </c:pt>
                <c:pt idx="966">
                  <c:v>28080</c:v>
                </c:pt>
                <c:pt idx="967">
                  <c:v>28140</c:v>
                </c:pt>
                <c:pt idx="968">
                  <c:v>28200</c:v>
                </c:pt>
                <c:pt idx="969">
                  <c:v>28260</c:v>
                </c:pt>
                <c:pt idx="970">
                  <c:v>28320</c:v>
                </c:pt>
                <c:pt idx="971">
                  <c:v>28380</c:v>
                </c:pt>
                <c:pt idx="972">
                  <c:v>28440</c:v>
                </c:pt>
                <c:pt idx="973">
                  <c:v>28500</c:v>
                </c:pt>
                <c:pt idx="974">
                  <c:v>28560</c:v>
                </c:pt>
                <c:pt idx="975">
                  <c:v>28620</c:v>
                </c:pt>
                <c:pt idx="976">
                  <c:v>28680</c:v>
                </c:pt>
                <c:pt idx="977">
                  <c:v>28740</c:v>
                </c:pt>
                <c:pt idx="978">
                  <c:v>28800</c:v>
                </c:pt>
                <c:pt idx="979">
                  <c:v>28860</c:v>
                </c:pt>
                <c:pt idx="980">
                  <c:v>28920</c:v>
                </c:pt>
                <c:pt idx="981">
                  <c:v>28980</c:v>
                </c:pt>
                <c:pt idx="982">
                  <c:v>29040</c:v>
                </c:pt>
                <c:pt idx="983">
                  <c:v>29100</c:v>
                </c:pt>
                <c:pt idx="984">
                  <c:v>29160</c:v>
                </c:pt>
                <c:pt idx="985">
                  <c:v>29220</c:v>
                </c:pt>
                <c:pt idx="986">
                  <c:v>29280</c:v>
                </c:pt>
                <c:pt idx="987">
                  <c:v>29340</c:v>
                </c:pt>
                <c:pt idx="988">
                  <c:v>29400</c:v>
                </c:pt>
                <c:pt idx="989">
                  <c:v>29460</c:v>
                </c:pt>
                <c:pt idx="990">
                  <c:v>29520</c:v>
                </c:pt>
                <c:pt idx="991">
                  <c:v>29580</c:v>
                </c:pt>
                <c:pt idx="992">
                  <c:v>29640</c:v>
                </c:pt>
                <c:pt idx="993">
                  <c:v>29700</c:v>
                </c:pt>
                <c:pt idx="994">
                  <c:v>29760</c:v>
                </c:pt>
                <c:pt idx="995">
                  <c:v>29820</c:v>
                </c:pt>
                <c:pt idx="996">
                  <c:v>29880</c:v>
                </c:pt>
                <c:pt idx="997">
                  <c:v>29940</c:v>
                </c:pt>
                <c:pt idx="998">
                  <c:v>30000</c:v>
                </c:pt>
                <c:pt idx="999">
                  <c:v>30060</c:v>
                </c:pt>
              </c:numCache>
            </c:numRef>
          </c:xVal>
          <c:yVal>
            <c:numRef>
              <c:f>profile!$E$2:$E$1001</c:f>
              <c:numCache>
                <c:formatCode>General</c:formatCode>
                <c:ptCount val="100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9.9755598782983221E-5</c:v>
                </c:pt>
                <c:pt idx="409">
                  <c:v>2.4938899695745444E-4</c:v>
                </c:pt>
                <c:pt idx="410">
                  <c:v>4.987779939149093E-4</c:v>
                </c:pt>
                <c:pt idx="411">
                  <c:v>8.97800389046841E-4</c:v>
                </c:pt>
                <c:pt idx="412">
                  <c:v>1.7457229787021797E-3</c:v>
                </c:pt>
                <c:pt idx="413">
                  <c:v>2.6934011671405252E-3</c:v>
                </c:pt>
                <c:pt idx="414">
                  <c:v>3.4415681580128692E-3</c:v>
                </c:pt>
                <c:pt idx="415">
                  <c:v>3.690957154970342E-3</c:v>
                </c:pt>
                <c:pt idx="416">
                  <c:v>4.5887575440171574E-3</c:v>
                </c:pt>
                <c:pt idx="417">
                  <c:v>5.5863135318469804E-3</c:v>
                </c:pt>
                <c:pt idx="418">
                  <c:v>6.6337473190682924E-3</c:v>
                </c:pt>
                <c:pt idx="419">
                  <c:v>7.3320365105491734E-3</c:v>
                </c:pt>
                <c:pt idx="420">
                  <c:v>8.3794702977705252E-3</c:v>
                </c:pt>
                <c:pt idx="421">
                  <c:v>1.0000498777993919E-2</c:v>
                </c:pt>
                <c:pt idx="422">
                  <c:v>1.1072871464911071E-2</c:v>
                </c:pt>
                <c:pt idx="423">
                  <c:v>1.254426654695995E-2</c:v>
                </c:pt>
                <c:pt idx="424">
                  <c:v>1.4190233926879079E-2</c:v>
                </c:pt>
                <c:pt idx="425">
                  <c:v>1.7133024090977125E-2</c:v>
                </c:pt>
                <c:pt idx="426">
                  <c:v>2.0000997555987842E-2</c:v>
                </c:pt>
                <c:pt idx="427">
                  <c:v>2.2270437428300892E-2</c:v>
                </c:pt>
                <c:pt idx="428">
                  <c:v>2.4165793805177319E-2</c:v>
                </c:pt>
                <c:pt idx="429">
                  <c:v>2.5587311087834956E-2</c:v>
                </c:pt>
                <c:pt idx="430">
                  <c:v>2.7532545264102991E-2</c:v>
                </c:pt>
                <c:pt idx="431">
                  <c:v>2.9826924036111528E-2</c:v>
                </c:pt>
                <c:pt idx="432">
                  <c:v>3.2869469798992468E-2</c:v>
                </c:pt>
                <c:pt idx="433">
                  <c:v>3.6485610254875775E-2</c:v>
                </c:pt>
                <c:pt idx="434">
                  <c:v>4.0201506309541633E-2</c:v>
                </c:pt>
                <c:pt idx="435">
                  <c:v>4.4067035762382162E-2</c:v>
                </c:pt>
                <c:pt idx="436">
                  <c:v>4.7733054017657026E-2</c:v>
                </c:pt>
                <c:pt idx="437">
                  <c:v>5.1623522370192763E-2</c:v>
                </c:pt>
                <c:pt idx="438">
                  <c:v>5.5663624120904136E-2</c:v>
                </c:pt>
                <c:pt idx="439">
                  <c:v>5.9329642376178382E-2</c:v>
                </c:pt>
                <c:pt idx="440">
                  <c:v>6.3718888722629555E-2</c:v>
                </c:pt>
                <c:pt idx="441">
                  <c:v>6.8756546461170118E-2</c:v>
                </c:pt>
                <c:pt idx="442">
                  <c:v>7.576437727567463E-2</c:v>
                </c:pt>
                <c:pt idx="443">
                  <c:v>8.3595191780139327E-2</c:v>
                </c:pt>
                <c:pt idx="444">
                  <c:v>9.1351189585515483E-2</c:v>
                </c:pt>
                <c:pt idx="445">
                  <c:v>9.890767619332691E-2</c:v>
                </c:pt>
                <c:pt idx="446">
                  <c:v>0.10594044590752659</c:v>
                </c:pt>
                <c:pt idx="447">
                  <c:v>0.11382113821138212</c:v>
                </c:pt>
                <c:pt idx="448">
                  <c:v>0.12152725821736746</c:v>
                </c:pt>
                <c:pt idx="449">
                  <c:v>0.12930819492244044</c:v>
                </c:pt>
                <c:pt idx="450">
                  <c:v>0.13654047583420686</c:v>
                </c:pt>
                <c:pt idx="451">
                  <c:v>0.14352336774901495</c:v>
                </c:pt>
                <c:pt idx="452">
                  <c:v>0.14896004788268838</c:v>
                </c:pt>
                <c:pt idx="453">
                  <c:v>0.15494538380966794</c:v>
                </c:pt>
                <c:pt idx="454">
                  <c:v>0.16043194174273118</c:v>
                </c:pt>
                <c:pt idx="455">
                  <c:v>0.16846226744476106</c:v>
                </c:pt>
                <c:pt idx="456">
                  <c:v>0.17554491495835203</c:v>
                </c:pt>
                <c:pt idx="457">
                  <c:v>0.18312634046585871</c:v>
                </c:pt>
                <c:pt idx="458">
                  <c:v>0.18916155419223007</c:v>
                </c:pt>
                <c:pt idx="459">
                  <c:v>0.1967429796997357</c:v>
                </c:pt>
                <c:pt idx="460">
                  <c:v>0.20467354980298272</c:v>
                </c:pt>
                <c:pt idx="461">
                  <c:v>0.21285350890318652</c:v>
                </c:pt>
                <c:pt idx="462">
                  <c:v>0.22028530101251934</c:v>
                </c:pt>
                <c:pt idx="463">
                  <c:v>0.22846526011272508</c:v>
                </c:pt>
                <c:pt idx="464">
                  <c:v>0.23669509701231994</c:v>
                </c:pt>
                <c:pt idx="465">
                  <c:v>0.24422664472043576</c:v>
                </c:pt>
                <c:pt idx="466">
                  <c:v>0.24971320265350008</c:v>
                </c:pt>
                <c:pt idx="467">
                  <c:v>0.25485061599082476</c:v>
                </c:pt>
                <c:pt idx="468">
                  <c:v>0.26048680732206408</c:v>
                </c:pt>
                <c:pt idx="469">
                  <c:v>0.26739488253778282</c:v>
                </c:pt>
                <c:pt idx="470">
                  <c:v>0.27303107386902092</c:v>
                </c:pt>
                <c:pt idx="471">
                  <c:v>0.27644770312733807</c:v>
                </c:pt>
                <c:pt idx="472">
                  <c:v>0.27981445458626381</c:v>
                </c:pt>
                <c:pt idx="473">
                  <c:v>0.28298169484762514</c:v>
                </c:pt>
                <c:pt idx="474">
                  <c:v>0.28742081899346844</c:v>
                </c:pt>
                <c:pt idx="475">
                  <c:v>0.29003940346151924</c:v>
                </c:pt>
                <c:pt idx="476">
                  <c:v>0.29323158262257476</c:v>
                </c:pt>
                <c:pt idx="477">
                  <c:v>0.29507706120006233</c:v>
                </c:pt>
                <c:pt idx="478">
                  <c:v>0.29694747867724253</c:v>
                </c:pt>
                <c:pt idx="479">
                  <c:v>0.29864332385655146</c:v>
                </c:pt>
                <c:pt idx="480">
                  <c:v>0.30103745822734301</c:v>
                </c:pt>
                <c:pt idx="481">
                  <c:v>0.30435433188687944</c:v>
                </c:pt>
                <c:pt idx="482">
                  <c:v>0.30707267195371618</c:v>
                </c:pt>
                <c:pt idx="483">
                  <c:v>0.30966631752207252</c:v>
                </c:pt>
                <c:pt idx="484">
                  <c:v>0.31071375130929374</c:v>
                </c:pt>
                <c:pt idx="485">
                  <c:v>0.3126340465858648</c:v>
                </c:pt>
                <c:pt idx="486">
                  <c:v>0.31530250885331096</c:v>
                </c:pt>
                <c:pt idx="487">
                  <c:v>0.32019053319367702</c:v>
                </c:pt>
                <c:pt idx="488">
                  <c:v>0.32772208090179189</c:v>
                </c:pt>
                <c:pt idx="489">
                  <c:v>0.33824629657339517</c:v>
                </c:pt>
                <c:pt idx="490">
                  <c:v>0.35213726370392534</c:v>
                </c:pt>
                <c:pt idx="491">
                  <c:v>0.36912065439672831</c:v>
                </c:pt>
                <c:pt idx="492">
                  <c:v>0.3881739737642807</c:v>
                </c:pt>
                <c:pt idx="493">
                  <c:v>0.40745174322909</c:v>
                </c:pt>
                <c:pt idx="494">
                  <c:v>0.42273928874258065</c:v>
                </c:pt>
                <c:pt idx="495">
                  <c:v>0.43795201755698537</c:v>
                </c:pt>
                <c:pt idx="496">
                  <c:v>0.45034665070577085</c:v>
                </c:pt>
                <c:pt idx="497">
                  <c:v>0.46271634495486225</c:v>
                </c:pt>
                <c:pt idx="498">
                  <c:v>0.47244251583620267</c:v>
                </c:pt>
                <c:pt idx="499">
                  <c:v>0.4867574442615592</c:v>
                </c:pt>
                <c:pt idx="500">
                  <c:v>0.50436430744675276</c:v>
                </c:pt>
                <c:pt idx="501">
                  <c:v>0.52224549852860791</c:v>
                </c:pt>
                <c:pt idx="502">
                  <c:v>0.53972766721532262</c:v>
                </c:pt>
                <c:pt idx="503">
                  <c:v>0.55763379719686768</c:v>
                </c:pt>
                <c:pt idx="504">
                  <c:v>0.57401865429697263</c:v>
                </c:pt>
                <c:pt idx="505">
                  <c:v>0.58087685171330239</c:v>
                </c:pt>
                <c:pt idx="506">
                  <c:v>0.58135069080751911</c:v>
                </c:pt>
                <c:pt idx="507">
                  <c:v>0.58344555838196177</c:v>
                </c:pt>
                <c:pt idx="508">
                  <c:v>0.59404459075265237</c:v>
                </c:pt>
                <c:pt idx="509">
                  <c:v>0.61190084293481328</c:v>
                </c:pt>
                <c:pt idx="510">
                  <c:v>0.63230086288592968</c:v>
                </c:pt>
                <c:pt idx="511">
                  <c:v>0.65447154471544722</c:v>
                </c:pt>
                <c:pt idx="512">
                  <c:v>0.67527058706169885</c:v>
                </c:pt>
                <c:pt idx="513">
                  <c:v>0.69529652351738269</c:v>
                </c:pt>
                <c:pt idx="514">
                  <c:v>0.71295326450197061</c:v>
                </c:pt>
                <c:pt idx="515">
                  <c:v>0.73245548406404304</c:v>
                </c:pt>
                <c:pt idx="516">
                  <c:v>0.75617237767470002</c:v>
                </c:pt>
                <c:pt idx="517">
                  <c:v>0.78462766222754265</c:v>
                </c:pt>
                <c:pt idx="518">
                  <c:v>0.81694847623323286</c:v>
                </c:pt>
                <c:pt idx="519">
                  <c:v>0.85226195820240414</c:v>
                </c:pt>
                <c:pt idx="520">
                  <c:v>0.88385954411691359</c:v>
                </c:pt>
                <c:pt idx="521">
                  <c:v>0.90989575539927492</c:v>
                </c:pt>
                <c:pt idx="522">
                  <c:v>0.92505860641428861</c:v>
                </c:pt>
                <c:pt idx="523">
                  <c:v>0.94049578532595157</c:v>
                </c:pt>
                <c:pt idx="524">
                  <c:v>0.95443663025587555</c:v>
                </c:pt>
                <c:pt idx="525">
                  <c:v>0.97201855454137365</c:v>
                </c:pt>
                <c:pt idx="526">
                  <c:v>0.98655793306399309</c:v>
                </c:pt>
                <c:pt idx="527">
                  <c:v>0.99486258666267657</c:v>
                </c:pt>
                <c:pt idx="528">
                  <c:v>0.99371539727667235</c:v>
                </c:pt>
                <c:pt idx="529">
                  <c:v>0.98221856451692913</c:v>
                </c:pt>
                <c:pt idx="530">
                  <c:v>0.97356476632250988</c:v>
                </c:pt>
                <c:pt idx="531">
                  <c:v>0.96563419621926283</c:v>
                </c:pt>
                <c:pt idx="532">
                  <c:v>0.95331437976956457</c:v>
                </c:pt>
                <c:pt idx="533">
                  <c:v>0.91637986932016569</c:v>
                </c:pt>
                <c:pt idx="534">
                  <c:v>0.86096563419621963</c:v>
                </c:pt>
                <c:pt idx="535">
                  <c:v>0.79365554391740245</c:v>
                </c:pt>
                <c:pt idx="536">
                  <c:v>0.72699386503067565</c:v>
                </c:pt>
                <c:pt idx="537">
                  <c:v>0.66200309242356792</c:v>
                </c:pt>
                <c:pt idx="538">
                  <c:v>0.6082098857798397</c:v>
                </c:pt>
                <c:pt idx="539">
                  <c:v>0.57055214723926051</c:v>
                </c:pt>
                <c:pt idx="540">
                  <c:v>0.55035163848571256</c:v>
                </c:pt>
                <c:pt idx="541">
                  <c:v>0.53364257568956064</c:v>
                </c:pt>
                <c:pt idx="542">
                  <c:v>0.51640979599980052</c:v>
                </c:pt>
                <c:pt idx="543">
                  <c:v>0.48882737293630757</c:v>
                </c:pt>
                <c:pt idx="544">
                  <c:v>0.46393835103995357</c:v>
                </c:pt>
                <c:pt idx="545">
                  <c:v>0.44072023542321304</c:v>
                </c:pt>
                <c:pt idx="546">
                  <c:v>0.42323806673649561</c:v>
                </c:pt>
                <c:pt idx="547">
                  <c:v>0.40772607112574416</c:v>
                </c:pt>
                <c:pt idx="548">
                  <c:v>0.38652800638436102</c:v>
                </c:pt>
                <c:pt idx="549">
                  <c:v>0.36403311885879575</c:v>
                </c:pt>
                <c:pt idx="550">
                  <c:v>0.33482966731508185</c:v>
                </c:pt>
                <c:pt idx="551">
                  <c:v>0.31076362910868388</c:v>
                </c:pt>
                <c:pt idx="552">
                  <c:v>0.287620330191032</c:v>
                </c:pt>
                <c:pt idx="553">
                  <c:v>0.26784378273230586</c:v>
                </c:pt>
                <c:pt idx="554">
                  <c:v>0.24582273430096271</c:v>
                </c:pt>
                <c:pt idx="555">
                  <c:v>0.22701880393037074</c:v>
                </c:pt>
                <c:pt idx="556">
                  <c:v>0.21118260262357161</c:v>
                </c:pt>
                <c:pt idx="557">
                  <c:v>0.19968576986383363</c:v>
                </c:pt>
                <c:pt idx="558">
                  <c:v>0.18596937503117486</c:v>
                </c:pt>
                <c:pt idx="559">
                  <c:v>0.16808818394932498</c:v>
                </c:pt>
                <c:pt idx="560">
                  <c:v>0.1481620030924248</c:v>
                </c:pt>
                <c:pt idx="561">
                  <c:v>0.13050526210783644</c:v>
                </c:pt>
                <c:pt idx="562">
                  <c:v>0.11833507905631244</c:v>
                </c:pt>
                <c:pt idx="563">
                  <c:v>0.10683824629657362</c:v>
                </c:pt>
                <c:pt idx="564">
                  <c:v>9.5890069330141228E-2</c:v>
                </c:pt>
                <c:pt idx="565">
                  <c:v>8.1350690807521539E-2</c:v>
                </c:pt>
                <c:pt idx="566">
                  <c:v>6.8482218564516931E-2</c:v>
                </c:pt>
                <c:pt idx="567">
                  <c:v>5.4516434734899928E-2</c:v>
                </c:pt>
                <c:pt idx="568">
                  <c:v>4.431642475934025E-2</c:v>
                </c:pt>
                <c:pt idx="569">
                  <c:v>3.6535488054267054E-2</c:v>
                </c:pt>
                <c:pt idx="570">
                  <c:v>3.1547708115117992E-2</c:v>
                </c:pt>
                <c:pt idx="571">
                  <c:v>2.8230834455583841E-2</c:v>
                </c:pt>
                <c:pt idx="572">
                  <c:v>2.488902189635395E-2</c:v>
                </c:pt>
                <c:pt idx="573">
                  <c:v>2.1946231732255982E-2</c:v>
                </c:pt>
                <c:pt idx="574">
                  <c:v>1.9128136066636783E-2</c:v>
                </c:pt>
                <c:pt idx="575">
                  <c:v>1.6010773604668665E-2</c:v>
                </c:pt>
                <c:pt idx="576">
                  <c:v>1.3192677939049328E-2</c:v>
                </c:pt>
                <c:pt idx="577">
                  <c:v>1.0125193276472643E-2</c:v>
                </c:pt>
                <c:pt idx="578">
                  <c:v>8.1550202005088081E-3</c:v>
                </c:pt>
                <c:pt idx="579">
                  <c:v>6.8831363160257375E-3</c:v>
                </c:pt>
                <c:pt idx="580">
                  <c:v>5.6361913312384694E-3</c:v>
                </c:pt>
                <c:pt idx="581">
                  <c:v>4.5887575440171574E-3</c:v>
                </c:pt>
                <c:pt idx="582">
                  <c:v>3.7408349543618358E-3</c:v>
                </c:pt>
                <c:pt idx="583">
                  <c:v>3.4914459574043595E-3</c:v>
                </c:pt>
                <c:pt idx="584">
                  <c:v>2.7432789665320155E-3</c:v>
                </c:pt>
                <c:pt idx="585">
                  <c:v>1.7457229787021797E-3</c:v>
                </c:pt>
                <c:pt idx="586">
                  <c:v>8.4792258965534547E-4</c:v>
                </c:pt>
                <c:pt idx="587">
                  <c:v>4.4890019452342278E-4</c:v>
                </c:pt>
                <c:pt idx="588">
                  <c:v>1.995111975659646E-4</c:v>
                </c:pt>
                <c:pt idx="589">
                  <c:v>9.9755598782983221E-5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2.4938899695745446E-5</c:v>
                </c:pt>
                <c:pt idx="639">
                  <c:v>4.9877799391491197E-5</c:v>
                </c:pt>
                <c:pt idx="640">
                  <c:v>7.4816699087237206E-5</c:v>
                </c:pt>
                <c:pt idx="641">
                  <c:v>4.9877799391491197E-5</c:v>
                </c:pt>
                <c:pt idx="642">
                  <c:v>2.4938899695745446E-5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Face-on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profile!$AY$4:$AY$1001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5.2144440099074426E-5</c:v>
                </c:pt>
                <c:pt idx="442">
                  <c:v>1.0428888019814981E-4</c:v>
                </c:pt>
                <c:pt idx="443">
                  <c:v>3.1286664059444692E-4</c:v>
                </c:pt>
                <c:pt idx="444">
                  <c:v>6.257332811888932E-4</c:v>
                </c:pt>
                <c:pt idx="445">
                  <c:v>1.7207665232694561E-3</c:v>
                </c:pt>
                <c:pt idx="446">
                  <c:v>3.2329552861426252E-3</c:v>
                </c:pt>
                <c:pt idx="447">
                  <c:v>5.1622995698083684E-3</c:v>
                </c:pt>
                <c:pt idx="448">
                  <c:v>7.7695215747621109E-3</c:v>
                </c:pt>
                <c:pt idx="449">
                  <c:v>1.0585321340112223E-2</c:v>
                </c:pt>
                <c:pt idx="450">
                  <c:v>1.4444009907443617E-2</c:v>
                </c:pt>
                <c:pt idx="451">
                  <c:v>1.8771998435666803E-2</c:v>
                </c:pt>
                <c:pt idx="452">
                  <c:v>2.3882153565376096E-2</c:v>
                </c:pt>
                <c:pt idx="453">
                  <c:v>2.9305175335679851E-2</c:v>
                </c:pt>
                <c:pt idx="454">
                  <c:v>3.5249641506974551E-2</c:v>
                </c:pt>
                <c:pt idx="455">
                  <c:v>4.1715552079259345E-2</c:v>
                </c:pt>
                <c:pt idx="456">
                  <c:v>4.9745795854517327E-2</c:v>
                </c:pt>
                <c:pt idx="457">
                  <c:v>5.8297484030765512E-2</c:v>
                </c:pt>
                <c:pt idx="458">
                  <c:v>6.7683483248598977E-2</c:v>
                </c:pt>
                <c:pt idx="459">
                  <c:v>7.7486637987225201E-2</c:v>
                </c:pt>
                <c:pt idx="460">
                  <c:v>8.8645548168427638E-2</c:v>
                </c:pt>
                <c:pt idx="461">
                  <c:v>0.10110806935210533</c:v>
                </c:pt>
                <c:pt idx="462">
                  <c:v>0.1148220570981619</c:v>
                </c:pt>
                <c:pt idx="463">
                  <c:v>0.12963107808629903</c:v>
                </c:pt>
                <c:pt idx="464">
                  <c:v>0.14532655455612117</c:v>
                </c:pt>
                <c:pt idx="465">
                  <c:v>0.16107417546604089</c:v>
                </c:pt>
                <c:pt idx="466">
                  <c:v>0.17890757397992441</c:v>
                </c:pt>
                <c:pt idx="467">
                  <c:v>0.19825316125668097</c:v>
                </c:pt>
                <c:pt idx="468">
                  <c:v>0.21817233737452746</c:v>
                </c:pt>
                <c:pt idx="469">
                  <c:v>0.23986442445574241</c:v>
                </c:pt>
                <c:pt idx="470">
                  <c:v>0.26145222265675921</c:v>
                </c:pt>
                <c:pt idx="471">
                  <c:v>0.28330074305827291</c:v>
                </c:pt>
                <c:pt idx="472">
                  <c:v>0.3052535523399818</c:v>
                </c:pt>
                <c:pt idx="473">
                  <c:v>0.32725850606179108</c:v>
                </c:pt>
                <c:pt idx="474">
                  <c:v>0.3497849041845929</c:v>
                </c:pt>
                <c:pt idx="475">
                  <c:v>0.37111198018511282</c:v>
                </c:pt>
                <c:pt idx="476">
                  <c:v>0.39462912266979538</c:v>
                </c:pt>
                <c:pt idx="477">
                  <c:v>0.41845913179507238</c:v>
                </c:pt>
                <c:pt idx="478">
                  <c:v>0.44249771868074561</c:v>
                </c:pt>
                <c:pt idx="479">
                  <c:v>0.46783991656889584</c:v>
                </c:pt>
                <c:pt idx="480">
                  <c:v>0.49542432538130826</c:v>
                </c:pt>
                <c:pt idx="481">
                  <c:v>0.52269586755312747</c:v>
                </c:pt>
                <c:pt idx="482">
                  <c:v>0.5505931430061265</c:v>
                </c:pt>
                <c:pt idx="483">
                  <c:v>0.58041976274279405</c:v>
                </c:pt>
                <c:pt idx="484">
                  <c:v>0.61285360448442494</c:v>
                </c:pt>
                <c:pt idx="485">
                  <c:v>0.64784252379090068</c:v>
                </c:pt>
                <c:pt idx="486">
                  <c:v>0.68762873158649807</c:v>
                </c:pt>
                <c:pt idx="487">
                  <c:v>0.73466301655586408</c:v>
                </c:pt>
                <c:pt idx="488">
                  <c:v>0.78988397862077964</c:v>
                </c:pt>
                <c:pt idx="489">
                  <c:v>0.85136227349758864</c:v>
                </c:pt>
                <c:pt idx="490">
                  <c:v>0.91346630165558551</c:v>
                </c:pt>
                <c:pt idx="491">
                  <c:v>0.97197236344674731</c:v>
                </c:pt>
                <c:pt idx="492">
                  <c:v>1.027245469951775</c:v>
                </c:pt>
                <c:pt idx="493">
                  <c:v>1.0778255768478686</c:v>
                </c:pt>
                <c:pt idx="494">
                  <c:v>1.1194368400469299</c:v>
                </c:pt>
                <c:pt idx="495">
                  <c:v>1.1554165037152921</c:v>
                </c:pt>
                <c:pt idx="496">
                  <c:v>1.1773171685569124</c:v>
                </c:pt>
                <c:pt idx="497">
                  <c:v>1.1769521574762165</c:v>
                </c:pt>
                <c:pt idx="498">
                  <c:v>1.1547907704341018</c:v>
                </c:pt>
                <c:pt idx="499">
                  <c:v>1.1190196845261375</c:v>
                </c:pt>
                <c:pt idx="500">
                  <c:v>1.076678399165689</c:v>
                </c:pt>
                <c:pt idx="501">
                  <c:v>1.0259940033893789</c:v>
                </c:pt>
                <c:pt idx="502">
                  <c:v>0.97061660800417471</c:v>
                </c:pt>
                <c:pt idx="503">
                  <c:v>0.91252770173380249</c:v>
                </c:pt>
                <c:pt idx="504">
                  <c:v>0.84979794029461664</c:v>
                </c:pt>
                <c:pt idx="505">
                  <c:v>0.7883196454178073</c:v>
                </c:pt>
                <c:pt idx="506">
                  <c:v>0.73325511667319188</c:v>
                </c:pt>
                <c:pt idx="507">
                  <c:v>0.68585582062313089</c:v>
                </c:pt>
                <c:pt idx="508">
                  <c:v>0.64565245730674281</c:v>
                </c:pt>
                <c:pt idx="509">
                  <c:v>0.61066353800026052</c:v>
                </c:pt>
                <c:pt idx="510">
                  <c:v>0.57833398513883449</c:v>
                </c:pt>
                <c:pt idx="511">
                  <c:v>0.54845522096206456</c:v>
                </c:pt>
                <c:pt idx="512">
                  <c:v>0.52029722330856465</c:v>
                </c:pt>
                <c:pt idx="513">
                  <c:v>0.49359926997784109</c:v>
                </c:pt>
                <c:pt idx="514">
                  <c:v>0.46611915004562643</c:v>
                </c:pt>
                <c:pt idx="515">
                  <c:v>0.44103767435797181</c:v>
                </c:pt>
                <c:pt idx="516">
                  <c:v>0.41767696519358838</c:v>
                </c:pt>
                <c:pt idx="517">
                  <c:v>0.39415982270890382</c:v>
                </c:pt>
                <c:pt idx="518">
                  <c:v>0.3710076913049174</c:v>
                </c:pt>
                <c:pt idx="519">
                  <c:v>0.34957632642419506</c:v>
                </c:pt>
                <c:pt idx="520">
                  <c:v>0.32715421718159332</c:v>
                </c:pt>
                <c:pt idx="521">
                  <c:v>0.3053056967800824</c:v>
                </c:pt>
                <c:pt idx="522">
                  <c:v>0.28324859861817225</c:v>
                </c:pt>
                <c:pt idx="523">
                  <c:v>0.26150436709686026</c:v>
                </c:pt>
                <c:pt idx="524">
                  <c:v>0.23981228001564392</c:v>
                </c:pt>
                <c:pt idx="525">
                  <c:v>0.21801590405423119</c:v>
                </c:pt>
                <c:pt idx="526">
                  <c:v>0.19794029461608725</c:v>
                </c:pt>
                <c:pt idx="527">
                  <c:v>0.17854256289923168</c:v>
                </c:pt>
                <c:pt idx="528">
                  <c:v>0.16086559770564463</c:v>
                </c:pt>
                <c:pt idx="529">
                  <c:v>0.14511797679572441</c:v>
                </c:pt>
                <c:pt idx="530">
                  <c:v>0.12963107808629903</c:v>
                </c:pt>
                <c:pt idx="531">
                  <c:v>0.11487420153826119</c:v>
                </c:pt>
                <c:pt idx="532">
                  <c:v>0.10116021379220452</c:v>
                </c:pt>
                <c:pt idx="533">
                  <c:v>8.87498370486247E-2</c:v>
                </c:pt>
                <c:pt idx="534">
                  <c:v>7.7486637987225201E-2</c:v>
                </c:pt>
                <c:pt idx="535">
                  <c:v>6.778777212879708E-2</c:v>
                </c:pt>
                <c:pt idx="536">
                  <c:v>5.8401772910963393E-2</c:v>
                </c:pt>
                <c:pt idx="537">
                  <c:v>4.9797940294616462E-2</c:v>
                </c:pt>
                <c:pt idx="538">
                  <c:v>4.1819840959457691E-2</c:v>
                </c:pt>
                <c:pt idx="539">
                  <c:v>3.5249641506974551E-2</c:v>
                </c:pt>
                <c:pt idx="540">
                  <c:v>2.9305175335679851E-2</c:v>
                </c:pt>
                <c:pt idx="541">
                  <c:v>2.3830009125277052E-2</c:v>
                </c:pt>
                <c:pt idx="542">
                  <c:v>1.8719853995567803E-2</c:v>
                </c:pt>
                <c:pt idx="543">
                  <c:v>1.4391865467344547E-2</c:v>
                </c:pt>
                <c:pt idx="544">
                  <c:v>1.053317690001304E-2</c:v>
                </c:pt>
                <c:pt idx="545">
                  <c:v>7.7173771346630594E-3</c:v>
                </c:pt>
                <c:pt idx="546">
                  <c:v>5.1101551297092875E-3</c:v>
                </c:pt>
                <c:pt idx="547">
                  <c:v>3.1808108460435595E-3</c:v>
                </c:pt>
                <c:pt idx="548">
                  <c:v>1.6686220831703875E-3</c:v>
                </c:pt>
                <c:pt idx="549">
                  <c:v>6.257332811888932E-4</c:v>
                </c:pt>
                <c:pt idx="550">
                  <c:v>3.1286664059444692E-4</c:v>
                </c:pt>
                <c:pt idx="551">
                  <c:v>1.0428888019814981E-4</c:v>
                </c:pt>
                <c:pt idx="552">
                  <c:v>5.2144440099074426E-5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ser>
          <c:idx val="3"/>
          <c:order val="2"/>
          <c:tx>
            <c:v>SDSS 0946+0139</c:v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profile!$J$27:$J$260</c:f>
              <c:numCache>
                <c:formatCode>0</c:formatCode>
                <c:ptCount val="234"/>
                <c:pt idx="0">
                  <c:v>-8062.9887177172159</c:v>
                </c:pt>
                <c:pt idx="1">
                  <c:v>-7995.8289919202325</c:v>
                </c:pt>
                <c:pt idx="2">
                  <c:v>-7928.4934750180009</c:v>
                </c:pt>
                <c:pt idx="3">
                  <c:v>-7861.302808767884</c:v>
                </c:pt>
                <c:pt idx="4">
                  <c:v>-7793.9362704249124</c:v>
                </c:pt>
                <c:pt idx="5">
                  <c:v>-7726.7146494662447</c:v>
                </c:pt>
                <c:pt idx="6">
                  <c:v>-7659.3170753908435</c:v>
                </c:pt>
                <c:pt idx="7">
                  <c:v>-7592.0644854632783</c:v>
                </c:pt>
                <c:pt idx="8">
                  <c:v>-7524.7964241659793</c:v>
                </c:pt>
                <c:pt idx="9">
                  <c:v>-7457.3522881941544</c:v>
                </c:pt>
                <c:pt idx="10">
                  <c:v>-7390.0532365327344</c:v>
                </c:pt>
                <c:pt idx="11">
                  <c:v>-7322.5780290792154</c:v>
                </c:pt>
                <c:pt idx="12">
                  <c:v>-7255.2479727765485</c:v>
                </c:pt>
                <c:pt idx="13">
                  <c:v>-7187.7416795272347</c:v>
                </c:pt>
                <c:pt idx="14">
                  <c:v>-7120.3806042991464</c:v>
                </c:pt>
                <c:pt idx="15">
                  <c:v>-7052.8432109325886</c:v>
                </c:pt>
                <c:pt idx="16">
                  <c:v>-6985.4511024894828</c:v>
                </c:pt>
                <c:pt idx="17">
                  <c:v>-6918.0434905802522</c:v>
                </c:pt>
                <c:pt idx="18">
                  <c:v>-6850.4594387220195</c:v>
                </c:pt>
                <c:pt idx="19">
                  <c:v>-6783.0207721584038</c:v>
                </c:pt>
                <c:pt idx="20">
                  <c:v>-6715.4055843591914</c:v>
                </c:pt>
                <c:pt idx="21">
                  <c:v>-6647.9358488338185</c:v>
                </c:pt>
                <c:pt idx="22">
                  <c:v>-6580.2895107493905</c:v>
                </c:pt>
                <c:pt idx="23">
                  <c:v>-6512.7886919486664</c:v>
                </c:pt>
                <c:pt idx="24">
                  <c:v>-6445.2723446736654</c:v>
                </c:pt>
                <c:pt idx="25">
                  <c:v>-6377.5792728326778</c:v>
                </c:pt>
                <c:pt idx="26">
                  <c:v>-6310.0318208080907</c:v>
                </c:pt>
                <c:pt idx="27">
                  <c:v>-6242.3075628016022</c:v>
                </c:pt>
                <c:pt idx="28">
                  <c:v>-6174.7289916978834</c:v>
                </c:pt>
                <c:pt idx="29">
                  <c:v>-6106.9735331578604</c:v>
                </c:pt>
                <c:pt idx="30">
                  <c:v>-6039.3638286387404</c:v>
                </c:pt>
                <c:pt idx="31">
                  <c:v>-5971.7385705953138</c:v>
                </c:pt>
                <c:pt idx="32">
                  <c:v>-5903.9363029124997</c:v>
                </c:pt>
                <c:pt idx="33">
                  <c:v>-5836.2798899450581</c:v>
                </c:pt>
                <c:pt idx="34">
                  <c:v>-5768.4463857896935</c:v>
                </c:pt>
                <c:pt idx="35">
                  <c:v>-5700.758803544797</c:v>
                </c:pt>
                <c:pt idx="36">
                  <c:v>-5632.8940485265084</c:v>
                </c:pt>
                <c:pt idx="37">
                  <c:v>-5565.1752826447746</c:v>
                </c:pt>
                <c:pt idx="38">
                  <c:v>-5497.4409381494515</c:v>
                </c:pt>
                <c:pt idx="39">
                  <c:v>-5429.5292984802854</c:v>
                </c:pt>
                <c:pt idx="40">
                  <c:v>-5361.7637488049795</c:v>
                </c:pt>
                <c:pt idx="41">
                  <c:v>-5293.8208222753292</c:v>
                </c:pt>
                <c:pt idx="42">
                  <c:v>-5226.0240530433084</c:v>
                </c:pt>
                <c:pt idx="43">
                  <c:v>-5158.0498252399684</c:v>
                </c:pt>
                <c:pt idx="44">
                  <c:v>-5090.2218220685454</c:v>
                </c:pt>
                <c:pt idx="45">
                  <c:v>-5022.3782151538344</c:v>
                </c:pt>
                <c:pt idx="46">
                  <c:v>-4954.357027070143</c:v>
                </c:pt>
                <c:pt idx="47">
                  <c:v>-4886.4821646381142</c:v>
                </c:pt>
                <c:pt idx="48">
                  <c:v>-4818.4296392249134</c:v>
                </c:pt>
                <c:pt idx="49">
                  <c:v>-4750.5235068760512</c:v>
                </c:pt>
                <c:pt idx="50">
                  <c:v>-4682.4396296966024</c:v>
                </c:pt>
                <c:pt idx="51">
                  <c:v>-4614.5022130248344</c:v>
                </c:pt>
                <c:pt idx="52">
                  <c:v>-4546.5491674395744</c:v>
                </c:pt>
                <c:pt idx="53">
                  <c:v>-4478.4182542277904</c:v>
                </c:pt>
                <c:pt idx="54">
                  <c:v>-4410.4339027068572</c:v>
                </c:pt>
                <c:pt idx="55">
                  <c:v>-4342.2716016158738</c:v>
                </c:pt>
                <c:pt idx="56">
                  <c:v>-4274.2559297360394</c:v>
                </c:pt>
                <c:pt idx="57">
                  <c:v>-4206.062226305623</c:v>
                </c:pt>
                <c:pt idx="58">
                  <c:v>-4138.0152196380504</c:v>
                </c:pt>
                <c:pt idx="59">
                  <c:v>-4069.9525588463071</c:v>
                </c:pt>
                <c:pt idx="60">
                  <c:v>-4001.7117435092268</c:v>
                </c:pt>
                <c:pt idx="61">
                  <c:v>-3933.6177262821052</c:v>
                </c:pt>
                <c:pt idx="62">
                  <c:v>-3865.345472433497</c:v>
                </c:pt>
                <c:pt idx="63">
                  <c:v>-3797.220084324827</c:v>
                </c:pt>
                <c:pt idx="64">
                  <c:v>-3728.9163774817866</c:v>
                </c:pt>
                <c:pt idx="65">
                  <c:v>-3660.7596040386243</c:v>
                </c:pt>
                <c:pt idx="66">
                  <c:v>-3592.5871512196345</c:v>
                </c:pt>
                <c:pt idx="67">
                  <c:v>-3524.2362564743312</c:v>
                </c:pt>
                <c:pt idx="68">
                  <c:v>-3456.0323966382175</c:v>
                </c:pt>
                <c:pt idx="69">
                  <c:v>-3387.6500126680871</c:v>
                </c:pt>
                <c:pt idx="70">
                  <c:v>-3319.4147313466115</c:v>
                </c:pt>
                <c:pt idx="71">
                  <c:v>-3251.0008436440185</c:v>
                </c:pt>
                <c:pt idx="72">
                  <c:v>-3182.7341263607877</c:v>
                </c:pt>
                <c:pt idx="73">
                  <c:v>-3114.4517044085528</c:v>
                </c:pt>
                <c:pt idx="74">
                  <c:v>-3045.9905526850539</c:v>
                </c:pt>
                <c:pt idx="75">
                  <c:v>-2977.6766730536197</c:v>
                </c:pt>
                <c:pt idx="76">
                  <c:v>-2909.1839813101387</c:v>
                </c:pt>
                <c:pt idx="77">
                  <c:v>-2840.8386295068731</c:v>
                </c:pt>
                <c:pt idx="78">
                  <c:v>-2772.3143832125825</c:v>
                </c:pt>
                <c:pt idx="79">
                  <c:v>-2703.9375447379161</c:v>
                </c:pt>
                <c:pt idx="80">
                  <c:v>-2635.5449762612102</c:v>
                </c:pt>
                <c:pt idx="81">
                  <c:v>-2566.9733897039673</c:v>
                </c:pt>
                <c:pt idx="82">
                  <c:v>-2498.5493128039579</c:v>
                </c:pt>
                <c:pt idx="83">
                  <c:v>-2429.9461353491106</c:v>
                </c:pt>
                <c:pt idx="84">
                  <c:v>-2361.4905355089572</c:v>
                </c:pt>
                <c:pt idx="85">
                  <c:v>-2292.8557526029099</c:v>
                </c:pt>
                <c:pt idx="86">
                  <c:v>-2224.3686153001686</c:v>
                </c:pt>
                <c:pt idx="87">
                  <c:v>-2155.8657226218902</c:v>
                </c:pt>
                <c:pt idx="88">
                  <c:v>-2087.1835230884512</c:v>
                </c:pt>
                <c:pt idx="89">
                  <c:v>-2018.6490711598049</c:v>
                </c:pt>
                <c:pt idx="90">
                  <c:v>-1949.9352297693815</c:v>
                </c:pt>
                <c:pt idx="91">
                  <c:v>-1881.3692040507699</c:v>
                </c:pt>
                <c:pt idx="92">
                  <c:v>-1812.6237062262658</c:v>
                </c:pt>
                <c:pt idx="93">
                  <c:v>-1744.0260921726381</c:v>
                </c:pt>
                <c:pt idx="94">
                  <c:v>-1675.4126973279081</c:v>
                </c:pt>
                <c:pt idx="95">
                  <c:v>-1606.6197063880493</c:v>
                </c:pt>
                <c:pt idx="96">
                  <c:v>-1537.9747013845281</c:v>
                </c:pt>
                <c:pt idx="97">
                  <c:v>-1469.1500175461238</c:v>
                </c:pt>
                <c:pt idx="98">
                  <c:v>-1400.4733878219779</c:v>
                </c:pt>
                <c:pt idx="99">
                  <c:v>-1331.6169964843025</c:v>
                </c:pt>
                <c:pt idx="100">
                  <c:v>-1262.9087274690653</c:v>
                </c:pt>
                <c:pt idx="101">
                  <c:v>-1194.1846522067608</c:v>
                </c:pt>
                <c:pt idx="102">
                  <c:v>-1125.2806911425064</c:v>
                </c:pt>
                <c:pt idx="103">
                  <c:v>-1056.5249547314286</c:v>
                </c:pt>
                <c:pt idx="104">
                  <c:v>-987.58924964427558</c:v>
                </c:pt>
                <c:pt idx="105">
                  <c:v>-918.80183749846299</c:v>
                </c:pt>
                <c:pt idx="106">
                  <c:v>-849.83437376467805</c:v>
                </c:pt>
                <c:pt idx="107">
                  <c:v>-781.01527129035856</c:v>
                </c:pt>
                <c:pt idx="108">
                  <c:v>-712.18033707200482</c:v>
                </c:pt>
                <c:pt idx="109">
                  <c:v>-643.16522687692247</c:v>
                </c:pt>
                <c:pt idx="110">
                  <c:v>-574.29858043708589</c:v>
                </c:pt>
                <c:pt idx="111">
                  <c:v>-505.251675013154</c:v>
                </c:pt>
                <c:pt idx="112">
                  <c:v>-436.35330174183673</c:v>
                </c:pt>
                <c:pt idx="113">
                  <c:v>-367.27458644185919</c:v>
                </c:pt>
                <c:pt idx="114">
                  <c:v>-298.34447172256972</c:v>
                </c:pt>
                <c:pt idx="115">
                  <c:v>-229.39849972089422</c:v>
                </c:pt>
                <c:pt idx="116">
                  <c:v>-160.27206110048448</c:v>
                </c:pt>
                <c:pt idx="117">
                  <c:v>-91.2943257223844</c:v>
                </c:pt>
                <c:pt idx="118">
                  <c:v>-22.136040584324952</c:v>
                </c:pt>
                <c:pt idx="119">
                  <c:v>46.873472803759803</c:v>
                </c:pt>
                <c:pt idx="120">
                  <c:v>116.06361913108401</c:v>
                </c:pt>
                <c:pt idx="121">
                  <c:v>185.10492516928056</c:v>
                </c:pt>
                <c:pt idx="122">
                  <c:v>254.16211406946675</c:v>
                </c:pt>
                <c:pt idx="123">
                  <c:v>323.40006069928035</c:v>
                </c:pt>
                <c:pt idx="124">
                  <c:v>392.48906421344577</c:v>
                </c:pt>
                <c:pt idx="125">
                  <c:v>461.75890873277655</c:v>
                </c:pt>
                <c:pt idx="126">
                  <c:v>530.87974151794685</c:v>
                </c:pt>
                <c:pt idx="127">
                  <c:v>600.18149862141843</c:v>
                </c:pt>
                <c:pt idx="128">
                  <c:v>669.33417534218654</c:v>
                </c:pt>
                <c:pt idx="129">
                  <c:v>738.66785973239996</c:v>
                </c:pt>
                <c:pt idx="130">
                  <c:v>807.85239505813934</c:v>
                </c:pt>
                <c:pt idx="131">
                  <c:v>877.05284619483746</c:v>
                </c:pt>
                <c:pt idx="132">
                  <c:v>946.43443005208155</c:v>
                </c:pt>
                <c:pt idx="133">
                  <c:v>1015.6667618042574</c:v>
                </c:pt>
                <c:pt idx="134">
                  <c:v>1085.0803097242101</c:v>
                </c:pt>
                <c:pt idx="135">
                  <c:v>1154.3445367785794</c:v>
                </c:pt>
                <c:pt idx="136">
                  <c:v>1223.7900634870161</c:v>
                </c:pt>
                <c:pt idx="137">
                  <c:v>1293.0862005379722</c:v>
                </c:pt>
                <c:pt idx="138">
                  <c:v>1362.3982790744699</c:v>
                </c:pt>
                <c:pt idx="139">
                  <c:v>1431.8917825166038</c:v>
                </c:pt>
                <c:pt idx="140">
                  <c:v>1501.2357930943851</c:v>
                </c:pt>
                <c:pt idx="141">
                  <c:v>1570.7613121603008</c:v>
                </c:pt>
                <c:pt idx="142">
                  <c:v>1640.137269491556</c:v>
                </c:pt>
                <c:pt idx="143">
                  <c:v>1709.6948189311554</c:v>
                </c:pt>
                <c:pt idx="144">
                  <c:v>1779.1027377328578</c:v>
                </c:pt>
                <c:pt idx="145">
                  <c:v>1848.5266237345031</c:v>
                </c:pt>
                <c:pt idx="146">
                  <c:v>1918.1322272990815</c:v>
                </c:pt>
                <c:pt idx="147">
                  <c:v>1987.5880968525148</c:v>
                </c:pt>
                <c:pt idx="148">
                  <c:v>2057.225767685803</c:v>
                </c:pt>
                <c:pt idx="149">
                  <c:v>2126.7136355252096</c:v>
                </c:pt>
                <c:pt idx="150">
                  <c:v>2196.3833884004016</c:v>
                </c:pt>
                <c:pt idx="151">
                  <c:v>2265.9032692677288</c:v>
                </c:pt>
                <c:pt idx="152">
                  <c:v>2335.4391430924834</c:v>
                </c:pt>
                <c:pt idx="153">
                  <c:v>2405.1570276083526</c:v>
                </c:pt>
                <c:pt idx="154">
                  <c:v>2474.7249365771022</c:v>
                </c:pt>
                <c:pt idx="155">
                  <c:v>2544.4749400895062</c:v>
                </c:pt>
                <c:pt idx="156">
                  <c:v>2614.0748989609187</c:v>
                </c:pt>
                <c:pt idx="157">
                  <c:v>2683.8570362668061</c:v>
                </c:pt>
                <c:pt idx="158">
                  <c:v>2753.4890598065072</c:v>
                </c:pt>
                <c:pt idx="159">
                  <c:v>2823.1371021010173</c:v>
                </c:pt>
                <c:pt idx="160">
                  <c:v>2892.9674486897347</c:v>
                </c:pt>
                <c:pt idx="161">
                  <c:v>2962.6475778045492</c:v>
                </c:pt>
                <c:pt idx="162">
                  <c:v>3032.510095200621</c:v>
                </c:pt>
                <c:pt idx="163">
                  <c:v>3102.2223259180737</c:v>
                </c:pt>
                <c:pt idx="164">
                  <c:v>3172.1170289423171</c:v>
                </c:pt>
                <c:pt idx="165">
                  <c:v>3241.8613760513649</c:v>
                </c:pt>
                <c:pt idx="166">
                  <c:v>3311.6217677556988</c:v>
                </c:pt>
                <c:pt idx="167">
                  <c:v>3381.564757829276</c:v>
                </c:pt>
                <c:pt idx="168">
                  <c:v>3451.3572881131813</c:v>
                </c:pt>
                <c:pt idx="169">
                  <c:v>3521.3325008888128</c:v>
                </c:pt>
                <c:pt idx="170">
                  <c:v>3591.1571845583571</c:v>
                </c:pt>
                <c:pt idx="171">
                  <c:v>3661.164634881291</c:v>
                </c:pt>
                <c:pt idx="172">
                  <c:v>3731.0214867497157</c:v>
                </c:pt>
                <c:pt idx="173">
                  <c:v>3801.0611894719141</c:v>
                </c:pt>
                <c:pt idx="174">
                  <c:v>3870.9502243585512</c:v>
                </c:pt>
                <c:pt idx="175">
                  <c:v>3940.8553371258522</c:v>
                </c:pt>
                <c:pt idx="176">
                  <c:v>4010.9434270704724</c:v>
                </c:pt>
                <c:pt idx="177">
                  <c:v>4080.8807450899194</c:v>
                </c:pt>
                <c:pt idx="178">
                  <c:v>4151.0011245843261</c:v>
                </c:pt>
                <c:pt idx="179">
                  <c:v>4220.9706626932702</c:v>
                </c:pt>
                <c:pt idx="180">
                  <c:v>4291.1233466132744</c:v>
                </c:pt>
                <c:pt idx="181">
                  <c:v>4361.1251196555604</c:v>
                </c:pt>
                <c:pt idx="182">
                  <c:v>4431.1429965134403</c:v>
                </c:pt>
                <c:pt idx="183">
                  <c:v>4501.3441457091794</c:v>
                </c:pt>
                <c:pt idx="184">
                  <c:v>4571.3942797697</c:v>
                </c:pt>
                <c:pt idx="185">
                  <c:v>4641.6277706021629</c:v>
                </c:pt>
                <c:pt idx="186">
                  <c:v>4711.7101767259519</c:v>
                </c:pt>
                <c:pt idx="187">
                  <c:v>4781.9760240943242</c:v>
                </c:pt>
                <c:pt idx="188">
                  <c:v>4852.0907171492463</c:v>
                </c:pt>
                <c:pt idx="189">
                  <c:v>4922.2215399979959</c:v>
                </c:pt>
                <c:pt idx="190">
                  <c:v>4992.5359308213638</c:v>
                </c:pt>
                <c:pt idx="191">
                  <c:v>5062.6990629064694</c:v>
                </c:pt>
                <c:pt idx="192">
                  <c:v>5133.0458475365895</c:v>
                </c:pt>
                <c:pt idx="193">
                  <c:v>5203.2413037436718</c:v>
                </c:pt>
                <c:pt idx="194">
                  <c:v>5273.6204971039515</c:v>
                </c:pt>
                <c:pt idx="195">
                  <c:v>5343.8482923240226</c:v>
                </c:pt>
                <c:pt idx="196">
                  <c:v>5414.0922433564037</c:v>
                </c:pt>
                <c:pt idx="197">
                  <c:v>5484.5200584779104</c:v>
                </c:pt>
                <c:pt idx="198">
                  <c:v>5554.7963708650914</c:v>
                </c:pt>
                <c:pt idx="199">
                  <c:v>5625.2566320472224</c:v>
                </c:pt>
                <c:pt idx="200">
                  <c:v>5695.5653206984434</c:v>
                </c:pt>
                <c:pt idx="201">
                  <c:v>5766.0580428894527</c:v>
                </c:pt>
                <c:pt idx="202">
                  <c:v>5836.3991227201714</c:v>
                </c:pt>
                <c:pt idx="203">
                  <c:v>5906.7563844235528</c:v>
                </c:pt>
                <c:pt idx="204">
                  <c:v>5977.2978068080565</c:v>
                </c:pt>
                <c:pt idx="205">
                  <c:v>6047.6874820684961</c:v>
                </c:pt>
                <c:pt idx="206">
                  <c:v>6118.2614028524094</c:v>
                </c:pt>
                <c:pt idx="207">
                  <c:v>6188.6835066030853</c:v>
                </c:pt>
                <c:pt idx="208">
                  <c:v>6259.2899407590621</c:v>
                </c:pt>
                <c:pt idx="209">
                  <c:v>6329.7444879395716</c:v>
                </c:pt>
                <c:pt idx="210">
                  <c:v>6400.2152430962724</c:v>
                </c:pt>
                <c:pt idx="211">
                  <c:v>6470.8704560034021</c:v>
                </c:pt>
                <c:pt idx="212">
                  <c:v>6541.3736770028681</c:v>
                </c:pt>
                <c:pt idx="213">
                  <c:v>6612.0614407332914</c:v>
                </c:pt>
                <c:pt idx="214">
                  <c:v>6682.5971425335256</c:v>
                </c:pt>
                <c:pt idx="215">
                  <c:v>6753.3174720832103</c:v>
                </c:pt>
                <c:pt idx="216">
                  <c:v>6823.8856696481334</c:v>
                </c:pt>
                <c:pt idx="217">
                  <c:v>6894.4701013340255</c:v>
                </c:pt>
                <c:pt idx="218">
                  <c:v>6965.2392883194916</c:v>
                </c:pt>
                <c:pt idx="219">
                  <c:v>7035.8562382200234</c:v>
                </c:pt>
                <c:pt idx="220">
                  <c:v>7106.6580285366854</c:v>
                </c:pt>
                <c:pt idx="221">
                  <c:v>7177.3075116320715</c:v>
                </c:pt>
                <c:pt idx="222">
                  <c:v>7248.141920299915</c:v>
                </c:pt>
                <c:pt idx="223">
                  <c:v>7318.8239515787154</c:v>
                </c:pt>
                <c:pt idx="224">
                  <c:v>7389.5222431660659</c:v>
                </c:pt>
                <c:pt idx="225">
                  <c:v>7460.4055880821888</c:v>
                </c:pt>
                <c:pt idx="226">
                  <c:v>7531.1364503388468</c:v>
                </c:pt>
                <c:pt idx="227">
                  <c:v>7602.0524511790554</c:v>
                </c:pt>
                <c:pt idx="228">
                  <c:v>7672.8158991098844</c:v>
                </c:pt>
                <c:pt idx="229">
                  <c:v>7743.7645709179524</c:v>
                </c:pt>
                <c:pt idx="230">
                  <c:v>7814.5606195362034</c:v>
                </c:pt>
                <c:pt idx="231">
                  <c:v>7885.3729546921704</c:v>
                </c:pt>
                <c:pt idx="232">
                  <c:v>7956.3706416875548</c:v>
                </c:pt>
                <c:pt idx="233">
                  <c:v>8027.2156000531686</c:v>
                </c:pt>
              </c:numCache>
            </c:numRef>
          </c:xVal>
          <c:yVal>
            <c:numRef>
              <c:f>profile!$N$27:$N$260</c:f>
              <c:numCache>
                <c:formatCode>0.00</c:formatCode>
                <c:ptCount val="234"/>
                <c:pt idx="0">
                  <c:v>1.9447538950281121E-2</c:v>
                </c:pt>
                <c:pt idx="1">
                  <c:v>-2.0567504880261394E-3</c:v>
                </c:pt>
                <c:pt idx="2">
                  <c:v>4.947085807637675E-3</c:v>
                </c:pt>
                <c:pt idx="3">
                  <c:v>1.310201883629036E-2</c:v>
                </c:pt>
                <c:pt idx="4">
                  <c:v>1.9644242532581267E-2</c:v>
                </c:pt>
                <c:pt idx="5">
                  <c:v>1.5618413030416819E-2</c:v>
                </c:pt>
                <c:pt idx="6">
                  <c:v>-1.2747525175458234E-2</c:v>
                </c:pt>
                <c:pt idx="7">
                  <c:v>-4.3900747570216015E-3</c:v>
                </c:pt>
                <c:pt idx="8">
                  <c:v>-2.7462346216440615E-3</c:v>
                </c:pt>
                <c:pt idx="9">
                  <c:v>9.6195667275748003E-3</c:v>
                </c:pt>
                <c:pt idx="10">
                  <c:v>1.7270017292082447E-2</c:v>
                </c:pt>
                <c:pt idx="11">
                  <c:v>-6.2461838762062055E-3</c:v>
                </c:pt>
                <c:pt idx="12">
                  <c:v>1.4630920183443658E-2</c:v>
                </c:pt>
                <c:pt idx="13">
                  <c:v>3.2243747797997352E-2</c:v>
                </c:pt>
                <c:pt idx="14">
                  <c:v>3.1764600903846661E-2</c:v>
                </c:pt>
                <c:pt idx="15">
                  <c:v>1.0981000700032996E-2</c:v>
                </c:pt>
                <c:pt idx="16">
                  <c:v>-7.0174699528329134E-3</c:v>
                </c:pt>
                <c:pt idx="17">
                  <c:v>-1.339804008191244E-2</c:v>
                </c:pt>
                <c:pt idx="18">
                  <c:v>1.2133954879494258E-3</c:v>
                </c:pt>
                <c:pt idx="19">
                  <c:v>9.8922398709355916E-3</c:v>
                </c:pt>
                <c:pt idx="20">
                  <c:v>1.1666584196042428E-2</c:v>
                </c:pt>
                <c:pt idx="21">
                  <c:v>2.3683557096177612E-3</c:v>
                </c:pt>
                <c:pt idx="22">
                  <c:v>2.0314223478152808E-2</c:v>
                </c:pt>
                <c:pt idx="23">
                  <c:v>2.8708729953879766E-2</c:v>
                </c:pt>
                <c:pt idx="24">
                  <c:v>1.7698530195168885E-2</c:v>
                </c:pt>
                <c:pt idx="25">
                  <c:v>2.8679493746274806E-2</c:v>
                </c:pt>
                <c:pt idx="26">
                  <c:v>4.2369691585128162E-2</c:v>
                </c:pt>
                <c:pt idx="27">
                  <c:v>2.3942745178104456E-2</c:v>
                </c:pt>
                <c:pt idx="28">
                  <c:v>2.5569051018704457E-2</c:v>
                </c:pt>
                <c:pt idx="29">
                  <c:v>1.205805961630488E-2</c:v>
                </c:pt>
                <c:pt idx="30">
                  <c:v>9.9195071852698768E-3</c:v>
                </c:pt>
                <c:pt idx="31">
                  <c:v>-1.7587417746708573E-3</c:v>
                </c:pt>
                <c:pt idx="32">
                  <c:v>6.5344595700009556E-3</c:v>
                </c:pt>
                <c:pt idx="33">
                  <c:v>2.9916255910951917E-2</c:v>
                </c:pt>
                <c:pt idx="34">
                  <c:v>2.0349292067708011E-2</c:v>
                </c:pt>
                <c:pt idx="35">
                  <c:v>2.2102201460426858E-2</c:v>
                </c:pt>
                <c:pt idx="36">
                  <c:v>2.5156140666055801E-2</c:v>
                </c:pt>
                <c:pt idx="37">
                  <c:v>2.9429382039442282E-3</c:v>
                </c:pt>
                <c:pt idx="38">
                  <c:v>2.6799980801431391E-2</c:v>
                </c:pt>
                <c:pt idx="39">
                  <c:v>1.5398305622459914E-2</c:v>
                </c:pt>
                <c:pt idx="40">
                  <c:v>3.8135456587833891E-2</c:v>
                </c:pt>
                <c:pt idx="41">
                  <c:v>3.362267891630194E-2</c:v>
                </c:pt>
                <c:pt idx="42">
                  <c:v>3.2989698304625406E-2</c:v>
                </c:pt>
                <c:pt idx="43">
                  <c:v>4.4556946262883312E-2</c:v>
                </c:pt>
                <c:pt idx="44">
                  <c:v>5.0031844062462756E-2</c:v>
                </c:pt>
                <c:pt idx="45">
                  <c:v>4.2948137568131872E-2</c:v>
                </c:pt>
                <c:pt idx="46">
                  <c:v>3.6154675660868281E-2</c:v>
                </c:pt>
                <c:pt idx="47">
                  <c:v>2.8556790831762394E-2</c:v>
                </c:pt>
                <c:pt idx="48">
                  <c:v>1.5600878735639345E-2</c:v>
                </c:pt>
                <c:pt idx="49">
                  <c:v>1.581314771944832E-2</c:v>
                </c:pt>
                <c:pt idx="50">
                  <c:v>2.5565150381095948E-2</c:v>
                </c:pt>
                <c:pt idx="51">
                  <c:v>3.9905900275332182E-2</c:v>
                </c:pt>
                <c:pt idx="52">
                  <c:v>4.4913353093590624E-2</c:v>
                </c:pt>
                <c:pt idx="53">
                  <c:v>3.6166340424766893E-2</c:v>
                </c:pt>
                <c:pt idx="54">
                  <c:v>5.2744941838891807E-2</c:v>
                </c:pt>
                <c:pt idx="55">
                  <c:v>6.3946012797954296E-2</c:v>
                </c:pt>
                <c:pt idx="56">
                  <c:v>5.1412744074038556E-2</c:v>
                </c:pt>
                <c:pt idx="57">
                  <c:v>4.9930576080338594E-2</c:v>
                </c:pt>
                <c:pt idx="58">
                  <c:v>4.5392499987739664E-2</c:v>
                </c:pt>
                <c:pt idx="59">
                  <c:v>4.6862966068613433E-2</c:v>
                </c:pt>
                <c:pt idx="60">
                  <c:v>7.4469301536226981E-2</c:v>
                </c:pt>
                <c:pt idx="61">
                  <c:v>6.933134452823711E-2</c:v>
                </c:pt>
                <c:pt idx="62">
                  <c:v>7.6709121949383924E-2</c:v>
                </c:pt>
                <c:pt idx="63">
                  <c:v>6.4164151312642484E-2</c:v>
                </c:pt>
                <c:pt idx="64">
                  <c:v>7.4011589574464146E-2</c:v>
                </c:pt>
                <c:pt idx="65">
                  <c:v>8.5391866969978567E-2</c:v>
                </c:pt>
                <c:pt idx="66">
                  <c:v>9.1474446960169264E-2</c:v>
                </c:pt>
                <c:pt idx="67">
                  <c:v>0.10844842443216691</c:v>
                </c:pt>
                <c:pt idx="68">
                  <c:v>0.11433233194678664</c:v>
                </c:pt>
                <c:pt idx="69">
                  <c:v>0.10512181208317958</c:v>
                </c:pt>
                <c:pt idx="70">
                  <c:v>9.6655273832933028E-2</c:v>
                </c:pt>
                <c:pt idx="71">
                  <c:v>0.11100181896018832</c:v>
                </c:pt>
                <c:pt idx="72">
                  <c:v>0.13211266408496422</c:v>
                </c:pt>
                <c:pt idx="73">
                  <c:v>0.13483549488095228</c:v>
                </c:pt>
                <c:pt idx="74">
                  <c:v>0.15090188685357284</c:v>
                </c:pt>
                <c:pt idx="75">
                  <c:v>0.15647805263527856</c:v>
                </c:pt>
                <c:pt idx="76">
                  <c:v>0.15181144124621887</c:v>
                </c:pt>
                <c:pt idx="77">
                  <c:v>0.15104795644481106</c:v>
                </c:pt>
                <c:pt idx="78">
                  <c:v>0.15110832345543382</c:v>
                </c:pt>
                <c:pt idx="79">
                  <c:v>0.17955214439224274</c:v>
                </c:pt>
                <c:pt idx="80">
                  <c:v>0.18629500945737579</c:v>
                </c:pt>
                <c:pt idx="81">
                  <c:v>0.18474077254022586</c:v>
                </c:pt>
                <c:pt idx="82">
                  <c:v>0.18828942404150975</c:v>
                </c:pt>
                <c:pt idx="83">
                  <c:v>0.201886118024526</c:v>
                </c:pt>
                <c:pt idx="84">
                  <c:v>0.21962554919120084</c:v>
                </c:pt>
                <c:pt idx="85">
                  <c:v>0.20510369826509969</c:v>
                </c:pt>
                <c:pt idx="86">
                  <c:v>0.20375782969414838</c:v>
                </c:pt>
                <c:pt idx="87">
                  <c:v>0.23537636100675902</c:v>
                </c:pt>
                <c:pt idx="88">
                  <c:v>0.21156021938077341</c:v>
                </c:pt>
                <c:pt idx="89">
                  <c:v>0.14322610071906824</c:v>
                </c:pt>
                <c:pt idx="90">
                  <c:v>0.26645344667025844</c:v>
                </c:pt>
                <c:pt idx="91">
                  <c:v>0.23126092828636879</c:v>
                </c:pt>
                <c:pt idx="92">
                  <c:v>0.20850237953753828</c:v>
                </c:pt>
                <c:pt idx="93">
                  <c:v>0.21088633779759436</c:v>
                </c:pt>
                <c:pt idx="94">
                  <c:v>0.22182249973958518</c:v>
                </c:pt>
                <c:pt idx="95">
                  <c:v>0.24938017010940541</c:v>
                </c:pt>
                <c:pt idx="96">
                  <c:v>0.23710007134080366</c:v>
                </c:pt>
                <c:pt idx="97">
                  <c:v>0.27685403249402041</c:v>
                </c:pt>
                <c:pt idx="98">
                  <c:v>0.26924058226340586</c:v>
                </c:pt>
                <c:pt idx="99">
                  <c:v>0.33143561741298233</c:v>
                </c:pt>
                <c:pt idx="100">
                  <c:v>0.2923867429438225</c:v>
                </c:pt>
                <c:pt idx="101">
                  <c:v>0.31216148966613244</c:v>
                </c:pt>
                <c:pt idx="102">
                  <c:v>0.30756104052071426</c:v>
                </c:pt>
                <c:pt idx="103">
                  <c:v>0.29144211996162239</c:v>
                </c:pt>
                <c:pt idx="104">
                  <c:v>0.30008979639266359</c:v>
                </c:pt>
                <c:pt idx="105">
                  <c:v>0.32216666228309465</c:v>
                </c:pt>
                <c:pt idx="106">
                  <c:v>0.32161351472115401</c:v>
                </c:pt>
                <c:pt idx="107">
                  <c:v>0.3117933437736688</c:v>
                </c:pt>
                <c:pt idx="108">
                  <c:v>0.32534140980782544</c:v>
                </c:pt>
                <c:pt idx="109">
                  <c:v>0.33928280870872141</c:v>
                </c:pt>
                <c:pt idx="110">
                  <c:v>0.35086762811068561</c:v>
                </c:pt>
                <c:pt idx="111">
                  <c:v>0.35065142134033589</c:v>
                </c:pt>
                <c:pt idx="112">
                  <c:v>0.39903359288547635</c:v>
                </c:pt>
                <c:pt idx="113">
                  <c:v>0.4024439389218093</c:v>
                </c:pt>
                <c:pt idx="114">
                  <c:v>0.46594007818215138</c:v>
                </c:pt>
                <c:pt idx="115">
                  <c:v>0.51382170504968405</c:v>
                </c:pt>
                <c:pt idx="116">
                  <c:v>0.58381519209934452</c:v>
                </c:pt>
                <c:pt idx="117">
                  <c:v>0.6120038741875744</c:v>
                </c:pt>
                <c:pt idx="118">
                  <c:v>0.6188032427746446</c:v>
                </c:pt>
                <c:pt idx="119">
                  <c:v>0.62996731339981549</c:v>
                </c:pt>
                <c:pt idx="120">
                  <c:v>0.60523184721269363</c:v>
                </c:pt>
                <c:pt idx="121">
                  <c:v>0.58584077463542461</c:v>
                </c:pt>
                <c:pt idx="122">
                  <c:v>0.56371910713588136</c:v>
                </c:pt>
                <c:pt idx="123">
                  <c:v>0.54414890242001668</c:v>
                </c:pt>
                <c:pt idx="124">
                  <c:v>0.57038994042648961</c:v>
                </c:pt>
                <c:pt idx="125">
                  <c:v>0.5698425880975726</c:v>
                </c:pt>
                <c:pt idx="126">
                  <c:v>0.58420473577526078</c:v>
                </c:pt>
                <c:pt idx="127">
                  <c:v>0.59472605562026859</c:v>
                </c:pt>
                <c:pt idx="128">
                  <c:v>0.60783004334983148</c:v>
                </c:pt>
                <c:pt idx="129">
                  <c:v>0.63483062837117699</c:v>
                </c:pt>
                <c:pt idx="130">
                  <c:v>0.62729898008356888</c:v>
                </c:pt>
                <c:pt idx="131">
                  <c:v>0.6400601574906587</c:v>
                </c:pt>
                <c:pt idx="132">
                  <c:v>0.6729290846251188</c:v>
                </c:pt>
                <c:pt idx="133">
                  <c:v>0.66137940811056528</c:v>
                </c:pt>
                <c:pt idx="134">
                  <c:v>0.69091971685383413</c:v>
                </c:pt>
                <c:pt idx="135">
                  <c:v>0.71001671850428394</c:v>
                </c:pt>
                <c:pt idx="136">
                  <c:v>0.73417957109034715</c:v>
                </c:pt>
                <c:pt idx="137">
                  <c:v>0.71748603088799756</c:v>
                </c:pt>
                <c:pt idx="138">
                  <c:v>0.82683041320457906</c:v>
                </c:pt>
                <c:pt idx="139">
                  <c:v>0.80109772115092159</c:v>
                </c:pt>
                <c:pt idx="140">
                  <c:v>0.8570485413175597</c:v>
                </c:pt>
                <c:pt idx="141">
                  <c:v>0.88764454834257334</c:v>
                </c:pt>
                <c:pt idx="142">
                  <c:v>0.90217810118150044</c:v>
                </c:pt>
                <c:pt idx="143">
                  <c:v>0.9644783420997376</c:v>
                </c:pt>
                <c:pt idx="144">
                  <c:v>1</c:v>
                </c:pt>
                <c:pt idx="145">
                  <c:v>0.98683560811089177</c:v>
                </c:pt>
                <c:pt idx="146">
                  <c:v>0.98572351775399303</c:v>
                </c:pt>
                <c:pt idx="147">
                  <c:v>0.93259490177005566</c:v>
                </c:pt>
                <c:pt idx="148">
                  <c:v>0.9550671808672867</c:v>
                </c:pt>
                <c:pt idx="149">
                  <c:v>0.88337717650006309</c:v>
                </c:pt>
                <c:pt idx="150">
                  <c:v>0.86483146496506691</c:v>
                </c:pt>
                <c:pt idx="151">
                  <c:v>0.77683553232707747</c:v>
                </c:pt>
                <c:pt idx="152">
                  <c:v>0.68609927174724328</c:v>
                </c:pt>
                <c:pt idx="153">
                  <c:v>0.6047818993772206</c:v>
                </c:pt>
                <c:pt idx="154">
                  <c:v>0.53510194929349364</c:v>
                </c:pt>
                <c:pt idx="155">
                  <c:v>0.52078460322491371</c:v>
                </c:pt>
                <c:pt idx="156">
                  <c:v>0.48907256805646904</c:v>
                </c:pt>
                <c:pt idx="157">
                  <c:v>0.40632563057707538</c:v>
                </c:pt>
                <c:pt idx="158">
                  <c:v>0.37314116043448781</c:v>
                </c:pt>
                <c:pt idx="159">
                  <c:v>0.33383521537240823</c:v>
                </c:pt>
                <c:pt idx="160">
                  <c:v>0.32975871473025004</c:v>
                </c:pt>
                <c:pt idx="161">
                  <c:v>0.29786944201861881</c:v>
                </c:pt>
                <c:pt idx="162">
                  <c:v>0.28707348013698736</c:v>
                </c:pt>
                <c:pt idx="163">
                  <c:v>0.26473367412275328</c:v>
                </c:pt>
                <c:pt idx="164">
                  <c:v>0.25297362321980588</c:v>
                </c:pt>
                <c:pt idx="165">
                  <c:v>0.23119862953140641</c:v>
                </c:pt>
                <c:pt idx="166">
                  <c:v>0.23554193378604626</c:v>
                </c:pt>
                <c:pt idx="167">
                  <c:v>0.21909186766837921</c:v>
                </c:pt>
                <c:pt idx="168">
                  <c:v>0.19999494031578621</c:v>
                </c:pt>
                <c:pt idx="169">
                  <c:v>0.19304953928640406</c:v>
                </c:pt>
                <c:pt idx="170">
                  <c:v>0.17608919547157545</c:v>
                </c:pt>
                <c:pt idx="171">
                  <c:v>0.18064870649656095</c:v>
                </c:pt>
                <c:pt idx="172">
                  <c:v>0.15768758463454782</c:v>
                </c:pt>
                <c:pt idx="173">
                  <c:v>0.17265737735392322</c:v>
                </c:pt>
                <c:pt idx="174">
                  <c:v>0.1641752737021682</c:v>
                </c:pt>
                <c:pt idx="175">
                  <c:v>0.15667672511084887</c:v>
                </c:pt>
                <c:pt idx="176">
                  <c:v>0.15511078628086974</c:v>
                </c:pt>
                <c:pt idx="177">
                  <c:v>0.14795894864962841</c:v>
                </c:pt>
                <c:pt idx="178">
                  <c:v>0.13218863364602296</c:v>
                </c:pt>
                <c:pt idx="179">
                  <c:v>0.13893146156222622</c:v>
                </c:pt>
                <c:pt idx="180">
                  <c:v>0.12494912454089527</c:v>
                </c:pt>
                <c:pt idx="181">
                  <c:v>0.10720386099227112</c:v>
                </c:pt>
                <c:pt idx="182">
                  <c:v>0.1151893206040282</c:v>
                </c:pt>
                <c:pt idx="183">
                  <c:v>0.11784205136983648</c:v>
                </c:pt>
                <c:pt idx="184">
                  <c:v>0.12910348933952009</c:v>
                </c:pt>
                <c:pt idx="185">
                  <c:v>0.15221071794169971</c:v>
                </c:pt>
                <c:pt idx="186">
                  <c:v>0.11768427986576922</c:v>
                </c:pt>
                <c:pt idx="187">
                  <c:v>0.13339229611441394</c:v>
                </c:pt>
                <c:pt idx="188">
                  <c:v>0.12152510769846069</c:v>
                </c:pt>
                <c:pt idx="189">
                  <c:v>0.11596450731826392</c:v>
                </c:pt>
                <c:pt idx="190">
                  <c:v>0.13588335473854538</c:v>
                </c:pt>
                <c:pt idx="191">
                  <c:v>0.13331242591574638</c:v>
                </c:pt>
                <c:pt idx="192">
                  <c:v>0.13650270169305487</c:v>
                </c:pt>
                <c:pt idx="193">
                  <c:v>0.13833741302878255</c:v>
                </c:pt>
                <c:pt idx="194">
                  <c:v>0.13477512787032891</c:v>
                </c:pt>
                <c:pt idx="195">
                  <c:v>0.13200552657196096</c:v>
                </c:pt>
                <c:pt idx="196">
                  <c:v>0.14166796316430991</c:v>
                </c:pt>
                <c:pt idx="197">
                  <c:v>0.17711755214112318</c:v>
                </c:pt>
                <c:pt idx="198">
                  <c:v>0.19699553573882991</c:v>
                </c:pt>
                <c:pt idx="199">
                  <c:v>0.22521731752334259</c:v>
                </c:pt>
                <c:pt idx="200">
                  <c:v>0.34983726539893822</c:v>
                </c:pt>
                <c:pt idx="201">
                  <c:v>0.38776045300296536</c:v>
                </c:pt>
                <c:pt idx="202">
                  <c:v>0.48564855121403488</c:v>
                </c:pt>
                <c:pt idx="203">
                  <c:v>0.58259596422944337</c:v>
                </c:pt>
                <c:pt idx="204">
                  <c:v>0.62469298267121265</c:v>
                </c:pt>
                <c:pt idx="205">
                  <c:v>0.64366724425822464</c:v>
                </c:pt>
                <c:pt idx="206">
                  <c:v>0.60338153332653011</c:v>
                </c:pt>
                <c:pt idx="207">
                  <c:v>0.49981202641615868</c:v>
                </c:pt>
                <c:pt idx="208">
                  <c:v>0.39603612005286015</c:v>
                </c:pt>
                <c:pt idx="209">
                  <c:v>0.30848812920813923</c:v>
                </c:pt>
                <c:pt idx="210">
                  <c:v>0.24867118278774164</c:v>
                </c:pt>
                <c:pt idx="211">
                  <c:v>0.23151413539061041</c:v>
                </c:pt>
                <c:pt idx="212">
                  <c:v>0.17950931167639986</c:v>
                </c:pt>
                <c:pt idx="213">
                  <c:v>0.15964496173585871</c:v>
                </c:pt>
                <c:pt idx="214">
                  <c:v>0.1806896074680637</c:v>
                </c:pt>
                <c:pt idx="215">
                  <c:v>0.13028768576879346</c:v>
                </c:pt>
                <c:pt idx="216">
                  <c:v>0.14410448715976995</c:v>
                </c:pt>
                <c:pt idx="217">
                  <c:v>0.12956317019455135</c:v>
                </c:pt>
                <c:pt idx="218">
                  <c:v>0.11513675486862733</c:v>
                </c:pt>
                <c:pt idx="219">
                  <c:v>0.11449593583280232</c:v>
                </c:pt>
                <c:pt idx="220">
                  <c:v>0.10036556032696239</c:v>
                </c:pt>
                <c:pt idx="221">
                  <c:v>8.5263331673518059E-2</c:v>
                </c:pt>
                <c:pt idx="222">
                  <c:v>7.4108994067909023E-2</c:v>
                </c:pt>
                <c:pt idx="223">
                  <c:v>6.6368940285175468E-2</c:v>
                </c:pt>
                <c:pt idx="224">
                  <c:v>7.253722285598195E-2</c:v>
                </c:pt>
                <c:pt idx="225">
                  <c:v>5.4371247679491384E-2</c:v>
                </c:pt>
                <c:pt idx="226">
                  <c:v>9.8813292303083777E-2</c:v>
                </c:pt>
                <c:pt idx="227">
                  <c:v>7.6175477575493672E-2</c:v>
                </c:pt>
                <c:pt idx="228">
                  <c:v>9.0196783823988519E-2</c:v>
                </c:pt>
                <c:pt idx="229">
                  <c:v>8.9394329795417921E-2</c:v>
                </c:pt>
                <c:pt idx="230">
                  <c:v>8.7045440124914761E-2</c:v>
                </c:pt>
                <c:pt idx="231">
                  <c:v>9.5272404928086668E-2</c:v>
                </c:pt>
                <c:pt idx="232">
                  <c:v>0.10872499821313668</c:v>
                </c:pt>
                <c:pt idx="233">
                  <c:v>0.1057392272933467</c:v>
                </c:pt>
              </c:numCache>
            </c:numRef>
          </c:yVal>
        </c:ser>
        <c:ser>
          <c:idx val="4"/>
          <c:order val="3"/>
          <c:tx>
            <c:v>Zero line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profile!$J$5:$J$6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profile!$K$5:$K$6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yVal>
          <c:smooth val="1"/>
        </c:ser>
        <c:ser>
          <c:idx val="1"/>
          <c:order val="4"/>
          <c:tx>
            <c:v>Logarithmic</c:v>
          </c:tx>
          <c:spPr>
            <a:ln w="635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profile!$C$2:$C$1001</c:f>
              <c:numCache>
                <c:formatCode>General</c:formatCode>
                <c:ptCount val="1000"/>
                <c:pt idx="1">
                  <c:v>-29850</c:v>
                </c:pt>
                <c:pt idx="2">
                  <c:v>-29790</c:v>
                </c:pt>
                <c:pt idx="3">
                  <c:v>-29730</c:v>
                </c:pt>
                <c:pt idx="4">
                  <c:v>-29670</c:v>
                </c:pt>
                <c:pt idx="5">
                  <c:v>-29610</c:v>
                </c:pt>
                <c:pt idx="6">
                  <c:v>-29550</c:v>
                </c:pt>
                <c:pt idx="7">
                  <c:v>-29490</c:v>
                </c:pt>
                <c:pt idx="8">
                  <c:v>-29430</c:v>
                </c:pt>
                <c:pt idx="9">
                  <c:v>-29370</c:v>
                </c:pt>
                <c:pt idx="10">
                  <c:v>-29310</c:v>
                </c:pt>
                <c:pt idx="11">
                  <c:v>-29250</c:v>
                </c:pt>
                <c:pt idx="12">
                  <c:v>-29190</c:v>
                </c:pt>
                <c:pt idx="13">
                  <c:v>-29130</c:v>
                </c:pt>
                <c:pt idx="14">
                  <c:v>-29070</c:v>
                </c:pt>
                <c:pt idx="15">
                  <c:v>-29010</c:v>
                </c:pt>
                <c:pt idx="16">
                  <c:v>-28950</c:v>
                </c:pt>
                <c:pt idx="17">
                  <c:v>-28890</c:v>
                </c:pt>
                <c:pt idx="18">
                  <c:v>-28830</c:v>
                </c:pt>
                <c:pt idx="19">
                  <c:v>-28770</c:v>
                </c:pt>
                <c:pt idx="20">
                  <c:v>-28710</c:v>
                </c:pt>
                <c:pt idx="21">
                  <c:v>-28650</c:v>
                </c:pt>
                <c:pt idx="22">
                  <c:v>-28590</c:v>
                </c:pt>
                <c:pt idx="23">
                  <c:v>-28530</c:v>
                </c:pt>
                <c:pt idx="24">
                  <c:v>-28470</c:v>
                </c:pt>
                <c:pt idx="25">
                  <c:v>-28410</c:v>
                </c:pt>
                <c:pt idx="26">
                  <c:v>-28350</c:v>
                </c:pt>
                <c:pt idx="27">
                  <c:v>-28290</c:v>
                </c:pt>
                <c:pt idx="28">
                  <c:v>-28230</c:v>
                </c:pt>
                <c:pt idx="29">
                  <c:v>-28170</c:v>
                </c:pt>
                <c:pt idx="30">
                  <c:v>-28110</c:v>
                </c:pt>
                <c:pt idx="31">
                  <c:v>-28050</c:v>
                </c:pt>
                <c:pt idx="32">
                  <c:v>-27990</c:v>
                </c:pt>
                <c:pt idx="33">
                  <c:v>-27930</c:v>
                </c:pt>
                <c:pt idx="34">
                  <c:v>-27870</c:v>
                </c:pt>
                <c:pt idx="35">
                  <c:v>-27810</c:v>
                </c:pt>
                <c:pt idx="36">
                  <c:v>-27750</c:v>
                </c:pt>
                <c:pt idx="37">
                  <c:v>-27690</c:v>
                </c:pt>
                <c:pt idx="38">
                  <c:v>-27630</c:v>
                </c:pt>
                <c:pt idx="39">
                  <c:v>-27570</c:v>
                </c:pt>
                <c:pt idx="40">
                  <c:v>-27510</c:v>
                </c:pt>
                <c:pt idx="41">
                  <c:v>-27450</c:v>
                </c:pt>
                <c:pt idx="42">
                  <c:v>-27390</c:v>
                </c:pt>
                <c:pt idx="43">
                  <c:v>-27330</c:v>
                </c:pt>
                <c:pt idx="44">
                  <c:v>-27270</c:v>
                </c:pt>
                <c:pt idx="45">
                  <c:v>-27210</c:v>
                </c:pt>
                <c:pt idx="46">
                  <c:v>-27150</c:v>
                </c:pt>
                <c:pt idx="47">
                  <c:v>-27090</c:v>
                </c:pt>
                <c:pt idx="48">
                  <c:v>-27030</c:v>
                </c:pt>
                <c:pt idx="49">
                  <c:v>-26970</c:v>
                </c:pt>
                <c:pt idx="50">
                  <c:v>-26910</c:v>
                </c:pt>
                <c:pt idx="51">
                  <c:v>-26850</c:v>
                </c:pt>
                <c:pt idx="52">
                  <c:v>-26790</c:v>
                </c:pt>
                <c:pt idx="53">
                  <c:v>-26730</c:v>
                </c:pt>
                <c:pt idx="54">
                  <c:v>-26670</c:v>
                </c:pt>
                <c:pt idx="55">
                  <c:v>-26610</c:v>
                </c:pt>
                <c:pt idx="56">
                  <c:v>-26550</c:v>
                </c:pt>
                <c:pt idx="57">
                  <c:v>-26490</c:v>
                </c:pt>
                <c:pt idx="58">
                  <c:v>-26430</c:v>
                </c:pt>
                <c:pt idx="59">
                  <c:v>-26370</c:v>
                </c:pt>
                <c:pt idx="60">
                  <c:v>-26310</c:v>
                </c:pt>
                <c:pt idx="61">
                  <c:v>-26250</c:v>
                </c:pt>
                <c:pt idx="62">
                  <c:v>-26190</c:v>
                </c:pt>
                <c:pt idx="63">
                  <c:v>-26130</c:v>
                </c:pt>
                <c:pt idx="64">
                  <c:v>-26070</c:v>
                </c:pt>
                <c:pt idx="65">
                  <c:v>-26010</c:v>
                </c:pt>
                <c:pt idx="66">
                  <c:v>-25950</c:v>
                </c:pt>
                <c:pt idx="67">
                  <c:v>-25890</c:v>
                </c:pt>
                <c:pt idx="68">
                  <c:v>-25830</c:v>
                </c:pt>
                <c:pt idx="69">
                  <c:v>-25770</c:v>
                </c:pt>
                <c:pt idx="70">
                  <c:v>-25710</c:v>
                </c:pt>
                <c:pt idx="71">
                  <c:v>-25650</c:v>
                </c:pt>
                <c:pt idx="72">
                  <c:v>-25590</c:v>
                </c:pt>
                <c:pt idx="73">
                  <c:v>-25530</c:v>
                </c:pt>
                <c:pt idx="74">
                  <c:v>-25470</c:v>
                </c:pt>
                <c:pt idx="75">
                  <c:v>-25410</c:v>
                </c:pt>
                <c:pt idx="76">
                  <c:v>-25350</c:v>
                </c:pt>
                <c:pt idx="77">
                  <c:v>-25290</c:v>
                </c:pt>
                <c:pt idx="78">
                  <c:v>-25230</c:v>
                </c:pt>
                <c:pt idx="79">
                  <c:v>-25170</c:v>
                </c:pt>
                <c:pt idx="80">
                  <c:v>-25110</c:v>
                </c:pt>
                <c:pt idx="81">
                  <c:v>-25050</c:v>
                </c:pt>
                <c:pt idx="82">
                  <c:v>-24990</c:v>
                </c:pt>
                <c:pt idx="83">
                  <c:v>-24930</c:v>
                </c:pt>
                <c:pt idx="84">
                  <c:v>-24870</c:v>
                </c:pt>
                <c:pt idx="85">
                  <c:v>-24810</c:v>
                </c:pt>
                <c:pt idx="86">
                  <c:v>-24750</c:v>
                </c:pt>
                <c:pt idx="87">
                  <c:v>-24690</c:v>
                </c:pt>
                <c:pt idx="88">
                  <c:v>-24630</c:v>
                </c:pt>
                <c:pt idx="89">
                  <c:v>-24570</c:v>
                </c:pt>
                <c:pt idx="90">
                  <c:v>-24510</c:v>
                </c:pt>
                <c:pt idx="91">
                  <c:v>-24450</c:v>
                </c:pt>
                <c:pt idx="92">
                  <c:v>-24390</c:v>
                </c:pt>
                <c:pt idx="93">
                  <c:v>-24330</c:v>
                </c:pt>
                <c:pt idx="94">
                  <c:v>-24270</c:v>
                </c:pt>
                <c:pt idx="95">
                  <c:v>-24210</c:v>
                </c:pt>
                <c:pt idx="96">
                  <c:v>-24150</c:v>
                </c:pt>
                <c:pt idx="97">
                  <c:v>-24090</c:v>
                </c:pt>
                <c:pt idx="98">
                  <c:v>-24030</c:v>
                </c:pt>
                <c:pt idx="99">
                  <c:v>-23970</c:v>
                </c:pt>
                <c:pt idx="100">
                  <c:v>-23910</c:v>
                </c:pt>
                <c:pt idx="101">
                  <c:v>-23850</c:v>
                </c:pt>
                <c:pt idx="102">
                  <c:v>-23790</c:v>
                </c:pt>
                <c:pt idx="103">
                  <c:v>-23730</c:v>
                </c:pt>
                <c:pt idx="104">
                  <c:v>-23670</c:v>
                </c:pt>
                <c:pt idx="105">
                  <c:v>-23610</c:v>
                </c:pt>
                <c:pt idx="106">
                  <c:v>-23550</c:v>
                </c:pt>
                <c:pt idx="107">
                  <c:v>-23490</c:v>
                </c:pt>
                <c:pt idx="108">
                  <c:v>-23430</c:v>
                </c:pt>
                <c:pt idx="109">
                  <c:v>-23370</c:v>
                </c:pt>
                <c:pt idx="110">
                  <c:v>-23310</c:v>
                </c:pt>
                <c:pt idx="111">
                  <c:v>-23250</c:v>
                </c:pt>
                <c:pt idx="112">
                  <c:v>-23190</c:v>
                </c:pt>
                <c:pt idx="113">
                  <c:v>-23130</c:v>
                </c:pt>
                <c:pt idx="114">
                  <c:v>-23070</c:v>
                </c:pt>
                <c:pt idx="115">
                  <c:v>-23010</c:v>
                </c:pt>
                <c:pt idx="116">
                  <c:v>-22950</c:v>
                </c:pt>
                <c:pt idx="117">
                  <c:v>-22890</c:v>
                </c:pt>
                <c:pt idx="118">
                  <c:v>-22830</c:v>
                </c:pt>
                <c:pt idx="119">
                  <c:v>-22770</c:v>
                </c:pt>
                <c:pt idx="120">
                  <c:v>-22710</c:v>
                </c:pt>
                <c:pt idx="121">
                  <c:v>-22650</c:v>
                </c:pt>
                <c:pt idx="122">
                  <c:v>-22590</c:v>
                </c:pt>
                <c:pt idx="123">
                  <c:v>-22530</c:v>
                </c:pt>
                <c:pt idx="124">
                  <c:v>-22470</c:v>
                </c:pt>
                <c:pt idx="125">
                  <c:v>-22410</c:v>
                </c:pt>
                <c:pt idx="126">
                  <c:v>-22350</c:v>
                </c:pt>
                <c:pt idx="127">
                  <c:v>-22290</c:v>
                </c:pt>
                <c:pt idx="128">
                  <c:v>-22230</c:v>
                </c:pt>
                <c:pt idx="129">
                  <c:v>-22170</c:v>
                </c:pt>
                <c:pt idx="130">
                  <c:v>-22110</c:v>
                </c:pt>
                <c:pt idx="131">
                  <c:v>-22050</c:v>
                </c:pt>
                <c:pt idx="132">
                  <c:v>-21990</c:v>
                </c:pt>
                <c:pt idx="133">
                  <c:v>-21930</c:v>
                </c:pt>
                <c:pt idx="134">
                  <c:v>-21870</c:v>
                </c:pt>
                <c:pt idx="135">
                  <c:v>-21810</c:v>
                </c:pt>
                <c:pt idx="136">
                  <c:v>-21750</c:v>
                </c:pt>
                <c:pt idx="137">
                  <c:v>-21690</c:v>
                </c:pt>
                <c:pt idx="138">
                  <c:v>-21630</c:v>
                </c:pt>
                <c:pt idx="139">
                  <c:v>-21570</c:v>
                </c:pt>
                <c:pt idx="140">
                  <c:v>-21510</c:v>
                </c:pt>
                <c:pt idx="141">
                  <c:v>-21450</c:v>
                </c:pt>
                <c:pt idx="142">
                  <c:v>-21390</c:v>
                </c:pt>
                <c:pt idx="143">
                  <c:v>-21330</c:v>
                </c:pt>
                <c:pt idx="144">
                  <c:v>-21270</c:v>
                </c:pt>
                <c:pt idx="145">
                  <c:v>-21210</c:v>
                </c:pt>
                <c:pt idx="146">
                  <c:v>-21150</c:v>
                </c:pt>
                <c:pt idx="147">
                  <c:v>-21090</c:v>
                </c:pt>
                <c:pt idx="148">
                  <c:v>-21030</c:v>
                </c:pt>
                <c:pt idx="149">
                  <c:v>-20970</c:v>
                </c:pt>
                <c:pt idx="150">
                  <c:v>-20910</c:v>
                </c:pt>
                <c:pt idx="151">
                  <c:v>-20850</c:v>
                </c:pt>
                <c:pt idx="152">
                  <c:v>-20790</c:v>
                </c:pt>
                <c:pt idx="153">
                  <c:v>-20730</c:v>
                </c:pt>
                <c:pt idx="154">
                  <c:v>-20670</c:v>
                </c:pt>
                <c:pt idx="155">
                  <c:v>-20610</c:v>
                </c:pt>
                <c:pt idx="156">
                  <c:v>-20550</c:v>
                </c:pt>
                <c:pt idx="157">
                  <c:v>-20490</c:v>
                </c:pt>
                <c:pt idx="158">
                  <c:v>-20430</c:v>
                </c:pt>
                <c:pt idx="159">
                  <c:v>-20370</c:v>
                </c:pt>
                <c:pt idx="160">
                  <c:v>-20310</c:v>
                </c:pt>
                <c:pt idx="161">
                  <c:v>-20250</c:v>
                </c:pt>
                <c:pt idx="162">
                  <c:v>-20190</c:v>
                </c:pt>
                <c:pt idx="163">
                  <c:v>-20130</c:v>
                </c:pt>
                <c:pt idx="164">
                  <c:v>-20070</c:v>
                </c:pt>
                <c:pt idx="165">
                  <c:v>-20010</c:v>
                </c:pt>
                <c:pt idx="166">
                  <c:v>-19950</c:v>
                </c:pt>
                <c:pt idx="167">
                  <c:v>-19890</c:v>
                </c:pt>
                <c:pt idx="168">
                  <c:v>-19830</c:v>
                </c:pt>
                <c:pt idx="169">
                  <c:v>-19770</c:v>
                </c:pt>
                <c:pt idx="170">
                  <c:v>-19710</c:v>
                </c:pt>
                <c:pt idx="171">
                  <c:v>-19650</c:v>
                </c:pt>
                <c:pt idx="172">
                  <c:v>-19590</c:v>
                </c:pt>
                <c:pt idx="173">
                  <c:v>-19530</c:v>
                </c:pt>
                <c:pt idx="174">
                  <c:v>-19470</c:v>
                </c:pt>
                <c:pt idx="175">
                  <c:v>-19410</c:v>
                </c:pt>
                <c:pt idx="176">
                  <c:v>-19350</c:v>
                </c:pt>
                <c:pt idx="177">
                  <c:v>-19290</c:v>
                </c:pt>
                <c:pt idx="178">
                  <c:v>-19230</c:v>
                </c:pt>
                <c:pt idx="179">
                  <c:v>-19170</c:v>
                </c:pt>
                <c:pt idx="180">
                  <c:v>-19110</c:v>
                </c:pt>
                <c:pt idx="181">
                  <c:v>-19050</c:v>
                </c:pt>
                <c:pt idx="182">
                  <c:v>-18990</c:v>
                </c:pt>
                <c:pt idx="183">
                  <c:v>-18930</c:v>
                </c:pt>
                <c:pt idx="184">
                  <c:v>-18870</c:v>
                </c:pt>
                <c:pt idx="185">
                  <c:v>-18810</c:v>
                </c:pt>
                <c:pt idx="186">
                  <c:v>-18750</c:v>
                </c:pt>
                <c:pt idx="187">
                  <c:v>-18690</c:v>
                </c:pt>
                <c:pt idx="188">
                  <c:v>-18630</c:v>
                </c:pt>
                <c:pt idx="189">
                  <c:v>-18570</c:v>
                </c:pt>
                <c:pt idx="190">
                  <c:v>-18510</c:v>
                </c:pt>
                <c:pt idx="191">
                  <c:v>-18450</c:v>
                </c:pt>
                <c:pt idx="192">
                  <c:v>-18390</c:v>
                </c:pt>
                <c:pt idx="193">
                  <c:v>-18330</c:v>
                </c:pt>
                <c:pt idx="194">
                  <c:v>-18270</c:v>
                </c:pt>
                <c:pt idx="195">
                  <c:v>-18210</c:v>
                </c:pt>
                <c:pt idx="196">
                  <c:v>-18150</c:v>
                </c:pt>
                <c:pt idx="197">
                  <c:v>-18090</c:v>
                </c:pt>
                <c:pt idx="198">
                  <c:v>-18030</c:v>
                </c:pt>
                <c:pt idx="199">
                  <c:v>-17970</c:v>
                </c:pt>
                <c:pt idx="200">
                  <c:v>-17910</c:v>
                </c:pt>
                <c:pt idx="201">
                  <c:v>-17850</c:v>
                </c:pt>
                <c:pt idx="202">
                  <c:v>-17790</c:v>
                </c:pt>
                <c:pt idx="203">
                  <c:v>-17730</c:v>
                </c:pt>
                <c:pt idx="204">
                  <c:v>-17670</c:v>
                </c:pt>
                <c:pt idx="205">
                  <c:v>-17610</c:v>
                </c:pt>
                <c:pt idx="206">
                  <c:v>-17550</c:v>
                </c:pt>
                <c:pt idx="207">
                  <c:v>-17490</c:v>
                </c:pt>
                <c:pt idx="208">
                  <c:v>-17430</c:v>
                </c:pt>
                <c:pt idx="209">
                  <c:v>-17370</c:v>
                </c:pt>
                <c:pt idx="210">
                  <c:v>-17310</c:v>
                </c:pt>
                <c:pt idx="211">
                  <c:v>-17250</c:v>
                </c:pt>
                <c:pt idx="212">
                  <c:v>-17190</c:v>
                </c:pt>
                <c:pt idx="213">
                  <c:v>-17130</c:v>
                </c:pt>
                <c:pt idx="214">
                  <c:v>-17070</c:v>
                </c:pt>
                <c:pt idx="215">
                  <c:v>-17010</c:v>
                </c:pt>
                <c:pt idx="216">
                  <c:v>-16950</c:v>
                </c:pt>
                <c:pt idx="217">
                  <c:v>-16890</c:v>
                </c:pt>
                <c:pt idx="218">
                  <c:v>-16830</c:v>
                </c:pt>
                <c:pt idx="219">
                  <c:v>-16770</c:v>
                </c:pt>
                <c:pt idx="220">
                  <c:v>-16710</c:v>
                </c:pt>
                <c:pt idx="221">
                  <c:v>-16650</c:v>
                </c:pt>
                <c:pt idx="222">
                  <c:v>-16590</c:v>
                </c:pt>
                <c:pt idx="223">
                  <c:v>-16530</c:v>
                </c:pt>
                <c:pt idx="224">
                  <c:v>-16470</c:v>
                </c:pt>
                <c:pt idx="225">
                  <c:v>-16410</c:v>
                </c:pt>
                <c:pt idx="226">
                  <c:v>-16350</c:v>
                </c:pt>
                <c:pt idx="227">
                  <c:v>-16290</c:v>
                </c:pt>
                <c:pt idx="228">
                  <c:v>-16230</c:v>
                </c:pt>
                <c:pt idx="229">
                  <c:v>-16170</c:v>
                </c:pt>
                <c:pt idx="230">
                  <c:v>-16110</c:v>
                </c:pt>
                <c:pt idx="231">
                  <c:v>-16050</c:v>
                </c:pt>
                <c:pt idx="232">
                  <c:v>-15990</c:v>
                </c:pt>
                <c:pt idx="233">
                  <c:v>-15930</c:v>
                </c:pt>
                <c:pt idx="234">
                  <c:v>-15870</c:v>
                </c:pt>
                <c:pt idx="235">
                  <c:v>-15810</c:v>
                </c:pt>
                <c:pt idx="236">
                  <c:v>-15750</c:v>
                </c:pt>
                <c:pt idx="237">
                  <c:v>-15690</c:v>
                </c:pt>
                <c:pt idx="238">
                  <c:v>-15630</c:v>
                </c:pt>
                <c:pt idx="239">
                  <c:v>-15570</c:v>
                </c:pt>
                <c:pt idx="240">
                  <c:v>-15510</c:v>
                </c:pt>
                <c:pt idx="241">
                  <c:v>-15450</c:v>
                </c:pt>
                <c:pt idx="242">
                  <c:v>-15390</c:v>
                </c:pt>
                <c:pt idx="243">
                  <c:v>-15330</c:v>
                </c:pt>
                <c:pt idx="244">
                  <c:v>-15270</c:v>
                </c:pt>
                <c:pt idx="245">
                  <c:v>-15210</c:v>
                </c:pt>
                <c:pt idx="246">
                  <c:v>-15150</c:v>
                </c:pt>
                <c:pt idx="247">
                  <c:v>-15090</c:v>
                </c:pt>
                <c:pt idx="248">
                  <c:v>-15030</c:v>
                </c:pt>
                <c:pt idx="249">
                  <c:v>-14970</c:v>
                </c:pt>
                <c:pt idx="250">
                  <c:v>-14910</c:v>
                </c:pt>
                <c:pt idx="251">
                  <c:v>-14850</c:v>
                </c:pt>
                <c:pt idx="252">
                  <c:v>-14790</c:v>
                </c:pt>
                <c:pt idx="253">
                  <c:v>-14730</c:v>
                </c:pt>
                <c:pt idx="254">
                  <c:v>-14670</c:v>
                </c:pt>
                <c:pt idx="255">
                  <c:v>-14610</c:v>
                </c:pt>
                <c:pt idx="256">
                  <c:v>-14550</c:v>
                </c:pt>
                <c:pt idx="257">
                  <c:v>-14490</c:v>
                </c:pt>
                <c:pt idx="258">
                  <c:v>-14430</c:v>
                </c:pt>
                <c:pt idx="259">
                  <c:v>-14370</c:v>
                </c:pt>
                <c:pt idx="260">
                  <c:v>-14310</c:v>
                </c:pt>
                <c:pt idx="261">
                  <c:v>-14250</c:v>
                </c:pt>
                <c:pt idx="262">
                  <c:v>-14190</c:v>
                </c:pt>
                <c:pt idx="263">
                  <c:v>-14130</c:v>
                </c:pt>
                <c:pt idx="264">
                  <c:v>-14070</c:v>
                </c:pt>
                <c:pt idx="265">
                  <c:v>-14010</c:v>
                </c:pt>
                <c:pt idx="266">
                  <c:v>-13950</c:v>
                </c:pt>
                <c:pt idx="267">
                  <c:v>-13890</c:v>
                </c:pt>
                <c:pt idx="268">
                  <c:v>-13830</c:v>
                </c:pt>
                <c:pt idx="269">
                  <c:v>-13770</c:v>
                </c:pt>
                <c:pt idx="270">
                  <c:v>-13710</c:v>
                </c:pt>
                <c:pt idx="271">
                  <c:v>-13650</c:v>
                </c:pt>
                <c:pt idx="272">
                  <c:v>-13590</c:v>
                </c:pt>
                <c:pt idx="273">
                  <c:v>-13530</c:v>
                </c:pt>
                <c:pt idx="274">
                  <c:v>-13470</c:v>
                </c:pt>
                <c:pt idx="275">
                  <c:v>-13410</c:v>
                </c:pt>
                <c:pt idx="276">
                  <c:v>-13350</c:v>
                </c:pt>
                <c:pt idx="277">
                  <c:v>-13290</c:v>
                </c:pt>
                <c:pt idx="278">
                  <c:v>-13230</c:v>
                </c:pt>
                <c:pt idx="279">
                  <c:v>-13170</c:v>
                </c:pt>
                <c:pt idx="280">
                  <c:v>-13110</c:v>
                </c:pt>
                <c:pt idx="281">
                  <c:v>-13050</c:v>
                </c:pt>
                <c:pt idx="282">
                  <c:v>-12990</c:v>
                </c:pt>
                <c:pt idx="283">
                  <c:v>-12930</c:v>
                </c:pt>
                <c:pt idx="284">
                  <c:v>-12870</c:v>
                </c:pt>
                <c:pt idx="285">
                  <c:v>-12810</c:v>
                </c:pt>
                <c:pt idx="286">
                  <c:v>-12750</c:v>
                </c:pt>
                <c:pt idx="287">
                  <c:v>-12690</c:v>
                </c:pt>
                <c:pt idx="288">
                  <c:v>-12630</c:v>
                </c:pt>
                <c:pt idx="289">
                  <c:v>-12570</c:v>
                </c:pt>
                <c:pt idx="290">
                  <c:v>-12510</c:v>
                </c:pt>
                <c:pt idx="291">
                  <c:v>-12450</c:v>
                </c:pt>
                <c:pt idx="292">
                  <c:v>-12390</c:v>
                </c:pt>
                <c:pt idx="293">
                  <c:v>-12330</c:v>
                </c:pt>
                <c:pt idx="294">
                  <c:v>-12270</c:v>
                </c:pt>
                <c:pt idx="295">
                  <c:v>-12210</c:v>
                </c:pt>
                <c:pt idx="296">
                  <c:v>-12150</c:v>
                </c:pt>
                <c:pt idx="297">
                  <c:v>-12090</c:v>
                </c:pt>
                <c:pt idx="298">
                  <c:v>-12030</c:v>
                </c:pt>
                <c:pt idx="299">
                  <c:v>-11970</c:v>
                </c:pt>
                <c:pt idx="300">
                  <c:v>-11910</c:v>
                </c:pt>
                <c:pt idx="301">
                  <c:v>-11850</c:v>
                </c:pt>
                <c:pt idx="302">
                  <c:v>-11790</c:v>
                </c:pt>
                <c:pt idx="303">
                  <c:v>-11730</c:v>
                </c:pt>
                <c:pt idx="304">
                  <c:v>-11670</c:v>
                </c:pt>
                <c:pt idx="305">
                  <c:v>-11610</c:v>
                </c:pt>
                <c:pt idx="306">
                  <c:v>-11550</c:v>
                </c:pt>
                <c:pt idx="307">
                  <c:v>-11490</c:v>
                </c:pt>
                <c:pt idx="308">
                  <c:v>-11430</c:v>
                </c:pt>
                <c:pt idx="309">
                  <c:v>-11370</c:v>
                </c:pt>
                <c:pt idx="310">
                  <c:v>-11310</c:v>
                </c:pt>
                <c:pt idx="311">
                  <c:v>-11250</c:v>
                </c:pt>
                <c:pt idx="312">
                  <c:v>-11190</c:v>
                </c:pt>
                <c:pt idx="313">
                  <c:v>-11130</c:v>
                </c:pt>
                <c:pt idx="314">
                  <c:v>-11070</c:v>
                </c:pt>
                <c:pt idx="315">
                  <c:v>-11010</c:v>
                </c:pt>
                <c:pt idx="316">
                  <c:v>-10950</c:v>
                </c:pt>
                <c:pt idx="317">
                  <c:v>-10890</c:v>
                </c:pt>
                <c:pt idx="318">
                  <c:v>-10830</c:v>
                </c:pt>
                <c:pt idx="319">
                  <c:v>-10770</c:v>
                </c:pt>
                <c:pt idx="320">
                  <c:v>-10710</c:v>
                </c:pt>
                <c:pt idx="321">
                  <c:v>-10650</c:v>
                </c:pt>
                <c:pt idx="322">
                  <c:v>-10590</c:v>
                </c:pt>
                <c:pt idx="323">
                  <c:v>-10530</c:v>
                </c:pt>
                <c:pt idx="324">
                  <c:v>-10470</c:v>
                </c:pt>
                <c:pt idx="325">
                  <c:v>-10410</c:v>
                </c:pt>
                <c:pt idx="326">
                  <c:v>-10350</c:v>
                </c:pt>
                <c:pt idx="327">
                  <c:v>-10290</c:v>
                </c:pt>
                <c:pt idx="328">
                  <c:v>-10230</c:v>
                </c:pt>
                <c:pt idx="329">
                  <c:v>-10170</c:v>
                </c:pt>
                <c:pt idx="330">
                  <c:v>-10110</c:v>
                </c:pt>
                <c:pt idx="331">
                  <c:v>-10050</c:v>
                </c:pt>
                <c:pt idx="332">
                  <c:v>-9990</c:v>
                </c:pt>
                <c:pt idx="333">
                  <c:v>-9930</c:v>
                </c:pt>
                <c:pt idx="334">
                  <c:v>-9870</c:v>
                </c:pt>
                <c:pt idx="335">
                  <c:v>-9810</c:v>
                </c:pt>
                <c:pt idx="336">
                  <c:v>-9750</c:v>
                </c:pt>
                <c:pt idx="337">
                  <c:v>-9690</c:v>
                </c:pt>
                <c:pt idx="338">
                  <c:v>-9630</c:v>
                </c:pt>
                <c:pt idx="339">
                  <c:v>-9570</c:v>
                </c:pt>
                <c:pt idx="340">
                  <c:v>-9510</c:v>
                </c:pt>
                <c:pt idx="341">
                  <c:v>-9450</c:v>
                </c:pt>
                <c:pt idx="342">
                  <c:v>-9390</c:v>
                </c:pt>
                <c:pt idx="343">
                  <c:v>-9330</c:v>
                </c:pt>
                <c:pt idx="344">
                  <c:v>-9270</c:v>
                </c:pt>
                <c:pt idx="345">
                  <c:v>-9210</c:v>
                </c:pt>
                <c:pt idx="346">
                  <c:v>-9150</c:v>
                </c:pt>
                <c:pt idx="347">
                  <c:v>-9090</c:v>
                </c:pt>
                <c:pt idx="348">
                  <c:v>-9030</c:v>
                </c:pt>
                <c:pt idx="349">
                  <c:v>-8970</c:v>
                </c:pt>
                <c:pt idx="350">
                  <c:v>-8910</c:v>
                </c:pt>
                <c:pt idx="351">
                  <c:v>-8850</c:v>
                </c:pt>
                <c:pt idx="352">
                  <c:v>-8790</c:v>
                </c:pt>
                <c:pt idx="353">
                  <c:v>-8730</c:v>
                </c:pt>
                <c:pt idx="354">
                  <c:v>-8670</c:v>
                </c:pt>
                <c:pt idx="355">
                  <c:v>-8610</c:v>
                </c:pt>
                <c:pt idx="356">
                  <c:v>-8550</c:v>
                </c:pt>
                <c:pt idx="357">
                  <c:v>-8490</c:v>
                </c:pt>
                <c:pt idx="358">
                  <c:v>-8430</c:v>
                </c:pt>
                <c:pt idx="359">
                  <c:v>-8370</c:v>
                </c:pt>
                <c:pt idx="360">
                  <c:v>-8310</c:v>
                </c:pt>
                <c:pt idx="361">
                  <c:v>-8250</c:v>
                </c:pt>
                <c:pt idx="362">
                  <c:v>-8190</c:v>
                </c:pt>
                <c:pt idx="363">
                  <c:v>-8130</c:v>
                </c:pt>
                <c:pt idx="364">
                  <c:v>-8070</c:v>
                </c:pt>
                <c:pt idx="365">
                  <c:v>-8010</c:v>
                </c:pt>
                <c:pt idx="366">
                  <c:v>-7950</c:v>
                </c:pt>
                <c:pt idx="367">
                  <c:v>-7890</c:v>
                </c:pt>
                <c:pt idx="368">
                  <c:v>-7830</c:v>
                </c:pt>
                <c:pt idx="369">
                  <c:v>-7770</c:v>
                </c:pt>
                <c:pt idx="370">
                  <c:v>-7710</c:v>
                </c:pt>
                <c:pt idx="371">
                  <c:v>-7650</c:v>
                </c:pt>
                <c:pt idx="372">
                  <c:v>-7590</c:v>
                </c:pt>
                <c:pt idx="373">
                  <c:v>-7530</c:v>
                </c:pt>
                <c:pt idx="374">
                  <c:v>-7470</c:v>
                </c:pt>
                <c:pt idx="375">
                  <c:v>-7410</c:v>
                </c:pt>
                <c:pt idx="376">
                  <c:v>-7350</c:v>
                </c:pt>
                <c:pt idx="377">
                  <c:v>-7290</c:v>
                </c:pt>
                <c:pt idx="378">
                  <c:v>-7230</c:v>
                </c:pt>
                <c:pt idx="379">
                  <c:v>-7170</c:v>
                </c:pt>
                <c:pt idx="380">
                  <c:v>-7110</c:v>
                </c:pt>
                <c:pt idx="381">
                  <c:v>-7050</c:v>
                </c:pt>
                <c:pt idx="382">
                  <c:v>-6990</c:v>
                </c:pt>
                <c:pt idx="383">
                  <c:v>-6930</c:v>
                </c:pt>
                <c:pt idx="384">
                  <c:v>-6870</c:v>
                </c:pt>
                <c:pt idx="385">
                  <c:v>-6810</c:v>
                </c:pt>
                <c:pt idx="386">
                  <c:v>-6750</c:v>
                </c:pt>
                <c:pt idx="387">
                  <c:v>-6690</c:v>
                </c:pt>
                <c:pt idx="388">
                  <c:v>-6630</c:v>
                </c:pt>
                <c:pt idx="389">
                  <c:v>-6570</c:v>
                </c:pt>
                <c:pt idx="390">
                  <c:v>-6510</c:v>
                </c:pt>
                <c:pt idx="391">
                  <c:v>-6450</c:v>
                </c:pt>
                <c:pt idx="392">
                  <c:v>-6390</c:v>
                </c:pt>
                <c:pt idx="393">
                  <c:v>-6330</c:v>
                </c:pt>
                <c:pt idx="394">
                  <c:v>-6270</c:v>
                </c:pt>
                <c:pt idx="395">
                  <c:v>-6210</c:v>
                </c:pt>
                <c:pt idx="396">
                  <c:v>-6150</c:v>
                </c:pt>
                <c:pt idx="397">
                  <c:v>-6090</c:v>
                </c:pt>
                <c:pt idx="398">
                  <c:v>-6030</c:v>
                </c:pt>
                <c:pt idx="399">
                  <c:v>-5970</c:v>
                </c:pt>
                <c:pt idx="400">
                  <c:v>-5910</c:v>
                </c:pt>
                <c:pt idx="401">
                  <c:v>-5850</c:v>
                </c:pt>
                <c:pt idx="402">
                  <c:v>-5790</c:v>
                </c:pt>
                <c:pt idx="403">
                  <c:v>-5730</c:v>
                </c:pt>
                <c:pt idx="404">
                  <c:v>-5670</c:v>
                </c:pt>
                <c:pt idx="405">
                  <c:v>-5610</c:v>
                </c:pt>
                <c:pt idx="406">
                  <c:v>-5550</c:v>
                </c:pt>
                <c:pt idx="407">
                  <c:v>-5490</c:v>
                </c:pt>
                <c:pt idx="408">
                  <c:v>-5430</c:v>
                </c:pt>
                <c:pt idx="409">
                  <c:v>-5370</c:v>
                </c:pt>
                <c:pt idx="410">
                  <c:v>-5310</c:v>
                </c:pt>
                <c:pt idx="411">
                  <c:v>-5250</c:v>
                </c:pt>
                <c:pt idx="412">
                  <c:v>-5190</c:v>
                </c:pt>
                <c:pt idx="413">
                  <c:v>-5130</c:v>
                </c:pt>
                <c:pt idx="414">
                  <c:v>-5070</c:v>
                </c:pt>
                <c:pt idx="415">
                  <c:v>-5010</c:v>
                </c:pt>
                <c:pt idx="416">
                  <c:v>-4950</c:v>
                </c:pt>
                <c:pt idx="417">
                  <c:v>-4890</c:v>
                </c:pt>
                <c:pt idx="418">
                  <c:v>-4830</c:v>
                </c:pt>
                <c:pt idx="419">
                  <c:v>-4770</c:v>
                </c:pt>
                <c:pt idx="420">
                  <c:v>-4710</c:v>
                </c:pt>
                <c:pt idx="421">
                  <c:v>-4650</c:v>
                </c:pt>
                <c:pt idx="422">
                  <c:v>-4590</c:v>
                </c:pt>
                <c:pt idx="423">
                  <c:v>-4530</c:v>
                </c:pt>
                <c:pt idx="424">
                  <c:v>-4470</c:v>
                </c:pt>
                <c:pt idx="425">
                  <c:v>-4410</c:v>
                </c:pt>
                <c:pt idx="426">
                  <c:v>-4350</c:v>
                </c:pt>
                <c:pt idx="427">
                  <c:v>-4290</c:v>
                </c:pt>
                <c:pt idx="428">
                  <c:v>-4230</c:v>
                </c:pt>
                <c:pt idx="429">
                  <c:v>-4170</c:v>
                </c:pt>
                <c:pt idx="430">
                  <c:v>-4110</c:v>
                </c:pt>
                <c:pt idx="431">
                  <c:v>-4050</c:v>
                </c:pt>
                <c:pt idx="432">
                  <c:v>-3990</c:v>
                </c:pt>
                <c:pt idx="433">
                  <c:v>-3930</c:v>
                </c:pt>
                <c:pt idx="434">
                  <c:v>-3870</c:v>
                </c:pt>
                <c:pt idx="435">
                  <c:v>-3810</c:v>
                </c:pt>
                <c:pt idx="436">
                  <c:v>-3750</c:v>
                </c:pt>
                <c:pt idx="437">
                  <c:v>-3690</c:v>
                </c:pt>
                <c:pt idx="438">
                  <c:v>-3630</c:v>
                </c:pt>
                <c:pt idx="439">
                  <c:v>-3570</c:v>
                </c:pt>
                <c:pt idx="440">
                  <c:v>-3510</c:v>
                </c:pt>
                <c:pt idx="441">
                  <c:v>-3450</c:v>
                </c:pt>
                <c:pt idx="442">
                  <c:v>-3390</c:v>
                </c:pt>
                <c:pt idx="443">
                  <c:v>-3330</c:v>
                </c:pt>
                <c:pt idx="444">
                  <c:v>-3270</c:v>
                </c:pt>
                <c:pt idx="445">
                  <c:v>-3210</c:v>
                </c:pt>
                <c:pt idx="446">
                  <c:v>-3150</c:v>
                </c:pt>
                <c:pt idx="447">
                  <c:v>-3090</c:v>
                </c:pt>
                <c:pt idx="448">
                  <c:v>-3030</c:v>
                </c:pt>
                <c:pt idx="449">
                  <c:v>-2970</c:v>
                </c:pt>
                <c:pt idx="450">
                  <c:v>-2910</c:v>
                </c:pt>
                <c:pt idx="451">
                  <c:v>-2850</c:v>
                </c:pt>
                <c:pt idx="452">
                  <c:v>-2790</c:v>
                </c:pt>
                <c:pt idx="453">
                  <c:v>-2730</c:v>
                </c:pt>
                <c:pt idx="454">
                  <c:v>-2670</c:v>
                </c:pt>
                <c:pt idx="455">
                  <c:v>-2610</c:v>
                </c:pt>
                <c:pt idx="456">
                  <c:v>-2550</c:v>
                </c:pt>
                <c:pt idx="457">
                  <c:v>-2490</c:v>
                </c:pt>
                <c:pt idx="458">
                  <c:v>-2430</c:v>
                </c:pt>
                <c:pt idx="459">
                  <c:v>-2370</c:v>
                </c:pt>
                <c:pt idx="460">
                  <c:v>-2310</c:v>
                </c:pt>
                <c:pt idx="461">
                  <c:v>-2250</c:v>
                </c:pt>
                <c:pt idx="462">
                  <c:v>-2190</c:v>
                </c:pt>
                <c:pt idx="463">
                  <c:v>-2130</c:v>
                </c:pt>
                <c:pt idx="464">
                  <c:v>-2070</c:v>
                </c:pt>
                <c:pt idx="465">
                  <c:v>-2010</c:v>
                </c:pt>
                <c:pt idx="466">
                  <c:v>-1950</c:v>
                </c:pt>
                <c:pt idx="467">
                  <c:v>-1890</c:v>
                </c:pt>
                <c:pt idx="468">
                  <c:v>-1830</c:v>
                </c:pt>
                <c:pt idx="469">
                  <c:v>-1770</c:v>
                </c:pt>
                <c:pt idx="470">
                  <c:v>-1710</c:v>
                </c:pt>
                <c:pt idx="471">
                  <c:v>-1650</c:v>
                </c:pt>
                <c:pt idx="472">
                  <c:v>-1590</c:v>
                </c:pt>
                <c:pt idx="473">
                  <c:v>-1530</c:v>
                </c:pt>
                <c:pt idx="474">
                  <c:v>-1470</c:v>
                </c:pt>
                <c:pt idx="475">
                  <c:v>-1410</c:v>
                </c:pt>
                <c:pt idx="476">
                  <c:v>-1350</c:v>
                </c:pt>
                <c:pt idx="477">
                  <c:v>-1290</c:v>
                </c:pt>
                <c:pt idx="478">
                  <c:v>-1230</c:v>
                </c:pt>
                <c:pt idx="479">
                  <c:v>-1170</c:v>
                </c:pt>
                <c:pt idx="480">
                  <c:v>-1110</c:v>
                </c:pt>
                <c:pt idx="481">
                  <c:v>-1050</c:v>
                </c:pt>
                <c:pt idx="482">
                  <c:v>-990</c:v>
                </c:pt>
                <c:pt idx="483">
                  <c:v>-930</c:v>
                </c:pt>
                <c:pt idx="484">
                  <c:v>-870</c:v>
                </c:pt>
                <c:pt idx="485">
                  <c:v>-810</c:v>
                </c:pt>
                <c:pt idx="486">
                  <c:v>-750</c:v>
                </c:pt>
                <c:pt idx="487">
                  <c:v>-690</c:v>
                </c:pt>
                <c:pt idx="488">
                  <c:v>-630</c:v>
                </c:pt>
                <c:pt idx="489">
                  <c:v>-570</c:v>
                </c:pt>
                <c:pt idx="490">
                  <c:v>-510</c:v>
                </c:pt>
                <c:pt idx="491">
                  <c:v>-450</c:v>
                </c:pt>
                <c:pt idx="492">
                  <c:v>-390</c:v>
                </c:pt>
                <c:pt idx="493">
                  <c:v>-330</c:v>
                </c:pt>
                <c:pt idx="494">
                  <c:v>-270</c:v>
                </c:pt>
                <c:pt idx="495">
                  <c:v>-210</c:v>
                </c:pt>
                <c:pt idx="496">
                  <c:v>-150</c:v>
                </c:pt>
                <c:pt idx="497">
                  <c:v>-90</c:v>
                </c:pt>
                <c:pt idx="498">
                  <c:v>-30</c:v>
                </c:pt>
                <c:pt idx="499">
                  <c:v>30</c:v>
                </c:pt>
                <c:pt idx="500">
                  <c:v>90</c:v>
                </c:pt>
                <c:pt idx="501">
                  <c:v>150</c:v>
                </c:pt>
                <c:pt idx="502">
                  <c:v>210</c:v>
                </c:pt>
                <c:pt idx="503">
                  <c:v>270</c:v>
                </c:pt>
                <c:pt idx="504">
                  <c:v>330</c:v>
                </c:pt>
                <c:pt idx="505">
                  <c:v>390</c:v>
                </c:pt>
                <c:pt idx="506">
                  <c:v>450</c:v>
                </c:pt>
                <c:pt idx="507">
                  <c:v>510</c:v>
                </c:pt>
                <c:pt idx="508">
                  <c:v>570</c:v>
                </c:pt>
                <c:pt idx="509">
                  <c:v>630</c:v>
                </c:pt>
                <c:pt idx="510">
                  <c:v>690</c:v>
                </c:pt>
                <c:pt idx="511">
                  <c:v>750</c:v>
                </c:pt>
                <c:pt idx="512">
                  <c:v>810</c:v>
                </c:pt>
                <c:pt idx="513">
                  <c:v>870</c:v>
                </c:pt>
                <c:pt idx="514">
                  <c:v>930</c:v>
                </c:pt>
                <c:pt idx="515">
                  <c:v>990</c:v>
                </c:pt>
                <c:pt idx="516">
                  <c:v>1050</c:v>
                </c:pt>
                <c:pt idx="517">
                  <c:v>1110</c:v>
                </c:pt>
                <c:pt idx="518">
                  <c:v>1170</c:v>
                </c:pt>
                <c:pt idx="519">
                  <c:v>1230</c:v>
                </c:pt>
                <c:pt idx="520">
                  <c:v>1290</c:v>
                </c:pt>
                <c:pt idx="521">
                  <c:v>1350</c:v>
                </c:pt>
                <c:pt idx="522">
                  <c:v>1410</c:v>
                </c:pt>
                <c:pt idx="523">
                  <c:v>1470</c:v>
                </c:pt>
                <c:pt idx="524">
                  <c:v>1530</c:v>
                </c:pt>
                <c:pt idx="525">
                  <c:v>1590</c:v>
                </c:pt>
                <c:pt idx="526">
                  <c:v>1650</c:v>
                </c:pt>
                <c:pt idx="527">
                  <c:v>1710</c:v>
                </c:pt>
                <c:pt idx="528">
                  <c:v>1770</c:v>
                </c:pt>
                <c:pt idx="529">
                  <c:v>1830</c:v>
                </c:pt>
                <c:pt idx="530">
                  <c:v>1890</c:v>
                </c:pt>
                <c:pt idx="531">
                  <c:v>1950</c:v>
                </c:pt>
                <c:pt idx="532">
                  <c:v>2010</c:v>
                </c:pt>
                <c:pt idx="533">
                  <c:v>2070</c:v>
                </c:pt>
                <c:pt idx="534">
                  <c:v>2130</c:v>
                </c:pt>
                <c:pt idx="535">
                  <c:v>2190</c:v>
                </c:pt>
                <c:pt idx="536">
                  <c:v>2250</c:v>
                </c:pt>
                <c:pt idx="537">
                  <c:v>2310</c:v>
                </c:pt>
                <c:pt idx="538">
                  <c:v>2370</c:v>
                </c:pt>
                <c:pt idx="539">
                  <c:v>2430</c:v>
                </c:pt>
                <c:pt idx="540">
                  <c:v>2490</c:v>
                </c:pt>
                <c:pt idx="541">
                  <c:v>2550</c:v>
                </c:pt>
                <c:pt idx="542">
                  <c:v>2610</c:v>
                </c:pt>
                <c:pt idx="543">
                  <c:v>2670</c:v>
                </c:pt>
                <c:pt idx="544">
                  <c:v>2730</c:v>
                </c:pt>
                <c:pt idx="545">
                  <c:v>2790</c:v>
                </c:pt>
                <c:pt idx="546">
                  <c:v>2850</c:v>
                </c:pt>
                <c:pt idx="547">
                  <c:v>2910</c:v>
                </c:pt>
                <c:pt idx="548">
                  <c:v>2970</c:v>
                </c:pt>
                <c:pt idx="549">
                  <c:v>3030</c:v>
                </c:pt>
                <c:pt idx="550">
                  <c:v>3090</c:v>
                </c:pt>
                <c:pt idx="551">
                  <c:v>3150</c:v>
                </c:pt>
                <c:pt idx="552">
                  <c:v>3210</c:v>
                </c:pt>
                <c:pt idx="553">
                  <c:v>3270</c:v>
                </c:pt>
                <c:pt idx="554">
                  <c:v>3330</c:v>
                </c:pt>
                <c:pt idx="555">
                  <c:v>3390</c:v>
                </c:pt>
                <c:pt idx="556">
                  <c:v>3450</c:v>
                </c:pt>
                <c:pt idx="557">
                  <c:v>3510</c:v>
                </c:pt>
                <c:pt idx="558">
                  <c:v>3570</c:v>
                </c:pt>
                <c:pt idx="559">
                  <c:v>3630</c:v>
                </c:pt>
                <c:pt idx="560">
                  <c:v>3690</c:v>
                </c:pt>
                <c:pt idx="561">
                  <c:v>3750</c:v>
                </c:pt>
                <c:pt idx="562">
                  <c:v>3810</c:v>
                </c:pt>
                <c:pt idx="563">
                  <c:v>3870</c:v>
                </c:pt>
                <c:pt idx="564">
                  <c:v>3930</c:v>
                </c:pt>
                <c:pt idx="565">
                  <c:v>3990</c:v>
                </c:pt>
                <c:pt idx="566">
                  <c:v>4050</c:v>
                </c:pt>
                <c:pt idx="567">
                  <c:v>4110</c:v>
                </c:pt>
                <c:pt idx="568">
                  <c:v>4170</c:v>
                </c:pt>
                <c:pt idx="569">
                  <c:v>4230</c:v>
                </c:pt>
                <c:pt idx="570">
                  <c:v>4290</c:v>
                </c:pt>
                <c:pt idx="571">
                  <c:v>4350</c:v>
                </c:pt>
                <c:pt idx="572">
                  <c:v>4410</c:v>
                </c:pt>
                <c:pt idx="573">
                  <c:v>4470</c:v>
                </c:pt>
                <c:pt idx="574">
                  <c:v>4530</c:v>
                </c:pt>
                <c:pt idx="575">
                  <c:v>4590</c:v>
                </c:pt>
                <c:pt idx="576">
                  <c:v>4650</c:v>
                </c:pt>
                <c:pt idx="577">
                  <c:v>4710</c:v>
                </c:pt>
                <c:pt idx="578">
                  <c:v>4770</c:v>
                </c:pt>
                <c:pt idx="579">
                  <c:v>4830</c:v>
                </c:pt>
                <c:pt idx="580">
                  <c:v>4890</c:v>
                </c:pt>
                <c:pt idx="581">
                  <c:v>4950</c:v>
                </c:pt>
                <c:pt idx="582">
                  <c:v>5010</c:v>
                </c:pt>
                <c:pt idx="583">
                  <c:v>5070</c:v>
                </c:pt>
                <c:pt idx="584">
                  <c:v>5130</c:v>
                </c:pt>
                <c:pt idx="585">
                  <c:v>5190</c:v>
                </c:pt>
                <c:pt idx="586">
                  <c:v>5250</c:v>
                </c:pt>
                <c:pt idx="587">
                  <c:v>5310</c:v>
                </c:pt>
                <c:pt idx="588">
                  <c:v>5370</c:v>
                </c:pt>
                <c:pt idx="589">
                  <c:v>5430</c:v>
                </c:pt>
                <c:pt idx="590">
                  <c:v>5490</c:v>
                </c:pt>
                <c:pt idx="591">
                  <c:v>5550</c:v>
                </c:pt>
                <c:pt idx="592">
                  <c:v>5610</c:v>
                </c:pt>
                <c:pt idx="593">
                  <c:v>5670</c:v>
                </c:pt>
                <c:pt idx="594">
                  <c:v>5730</c:v>
                </c:pt>
                <c:pt idx="595">
                  <c:v>5790</c:v>
                </c:pt>
                <c:pt idx="596">
                  <c:v>5850</c:v>
                </c:pt>
                <c:pt idx="597">
                  <c:v>5910</c:v>
                </c:pt>
                <c:pt idx="598">
                  <c:v>5970</c:v>
                </c:pt>
                <c:pt idx="599">
                  <c:v>6030</c:v>
                </c:pt>
                <c:pt idx="600">
                  <c:v>6090</c:v>
                </c:pt>
                <c:pt idx="601">
                  <c:v>6150</c:v>
                </c:pt>
                <c:pt idx="602">
                  <c:v>6210</c:v>
                </c:pt>
                <c:pt idx="603">
                  <c:v>6270</c:v>
                </c:pt>
                <c:pt idx="604">
                  <c:v>6330</c:v>
                </c:pt>
                <c:pt idx="605">
                  <c:v>6390</c:v>
                </c:pt>
                <c:pt idx="606">
                  <c:v>6450</c:v>
                </c:pt>
                <c:pt idx="607">
                  <c:v>6510</c:v>
                </c:pt>
                <c:pt idx="608">
                  <c:v>6570</c:v>
                </c:pt>
                <c:pt idx="609">
                  <c:v>6630</c:v>
                </c:pt>
                <c:pt idx="610">
                  <c:v>6690</c:v>
                </c:pt>
                <c:pt idx="611">
                  <c:v>6750</c:v>
                </c:pt>
                <c:pt idx="612">
                  <c:v>6810</c:v>
                </c:pt>
                <c:pt idx="613">
                  <c:v>6870</c:v>
                </c:pt>
                <c:pt idx="614">
                  <c:v>6930</c:v>
                </c:pt>
                <c:pt idx="615">
                  <c:v>6990</c:v>
                </c:pt>
                <c:pt idx="616">
                  <c:v>7050</c:v>
                </c:pt>
                <c:pt idx="617">
                  <c:v>7110</c:v>
                </c:pt>
                <c:pt idx="618">
                  <c:v>7170</c:v>
                </c:pt>
                <c:pt idx="619">
                  <c:v>7230</c:v>
                </c:pt>
                <c:pt idx="620">
                  <c:v>7290</c:v>
                </c:pt>
                <c:pt idx="621">
                  <c:v>7350</c:v>
                </c:pt>
                <c:pt idx="622">
                  <c:v>7410</c:v>
                </c:pt>
                <c:pt idx="623">
                  <c:v>7470</c:v>
                </c:pt>
                <c:pt idx="624">
                  <c:v>7530</c:v>
                </c:pt>
                <c:pt idx="625">
                  <c:v>7590</c:v>
                </c:pt>
                <c:pt idx="626">
                  <c:v>7650</c:v>
                </c:pt>
                <c:pt idx="627">
                  <c:v>7710</c:v>
                </c:pt>
                <c:pt idx="628">
                  <c:v>7770</c:v>
                </c:pt>
                <c:pt idx="629">
                  <c:v>7830</c:v>
                </c:pt>
                <c:pt idx="630">
                  <c:v>7890</c:v>
                </c:pt>
                <c:pt idx="631">
                  <c:v>7950</c:v>
                </c:pt>
                <c:pt idx="632">
                  <c:v>8010</c:v>
                </c:pt>
                <c:pt idx="633">
                  <c:v>8070</c:v>
                </c:pt>
                <c:pt idx="634">
                  <c:v>8130</c:v>
                </c:pt>
                <c:pt idx="635">
                  <c:v>8190</c:v>
                </c:pt>
                <c:pt idx="636">
                  <c:v>8250</c:v>
                </c:pt>
                <c:pt idx="637">
                  <c:v>8310</c:v>
                </c:pt>
                <c:pt idx="638">
                  <c:v>8370</c:v>
                </c:pt>
                <c:pt idx="639">
                  <c:v>8430</c:v>
                </c:pt>
                <c:pt idx="640">
                  <c:v>8490</c:v>
                </c:pt>
                <c:pt idx="641">
                  <c:v>8550</c:v>
                </c:pt>
                <c:pt idx="642">
                  <c:v>8610</c:v>
                </c:pt>
                <c:pt idx="643">
                  <c:v>8670</c:v>
                </c:pt>
                <c:pt idx="644">
                  <c:v>8730</c:v>
                </c:pt>
                <c:pt idx="645">
                  <c:v>8790</c:v>
                </c:pt>
                <c:pt idx="646">
                  <c:v>8850</c:v>
                </c:pt>
                <c:pt idx="647">
                  <c:v>8910</c:v>
                </c:pt>
                <c:pt idx="648">
                  <c:v>8970</c:v>
                </c:pt>
                <c:pt idx="649">
                  <c:v>9030</c:v>
                </c:pt>
                <c:pt idx="650">
                  <c:v>9090</c:v>
                </c:pt>
                <c:pt idx="651">
                  <c:v>9150</c:v>
                </c:pt>
                <c:pt idx="652">
                  <c:v>9210</c:v>
                </c:pt>
                <c:pt idx="653">
                  <c:v>9270</c:v>
                </c:pt>
                <c:pt idx="654">
                  <c:v>9330</c:v>
                </c:pt>
                <c:pt idx="655">
                  <c:v>9390</c:v>
                </c:pt>
                <c:pt idx="656">
                  <c:v>9450</c:v>
                </c:pt>
                <c:pt idx="657">
                  <c:v>9510</c:v>
                </c:pt>
                <c:pt idx="658">
                  <c:v>9570</c:v>
                </c:pt>
                <c:pt idx="659">
                  <c:v>9630</c:v>
                </c:pt>
                <c:pt idx="660">
                  <c:v>9690</c:v>
                </c:pt>
                <c:pt idx="661">
                  <c:v>9750</c:v>
                </c:pt>
                <c:pt idx="662">
                  <c:v>9810</c:v>
                </c:pt>
                <c:pt idx="663">
                  <c:v>9870</c:v>
                </c:pt>
                <c:pt idx="664">
                  <c:v>9930</c:v>
                </c:pt>
                <c:pt idx="665">
                  <c:v>9990</c:v>
                </c:pt>
                <c:pt idx="666">
                  <c:v>10050</c:v>
                </c:pt>
                <c:pt idx="667">
                  <c:v>10110</c:v>
                </c:pt>
                <c:pt idx="668">
                  <c:v>10170</c:v>
                </c:pt>
                <c:pt idx="669">
                  <c:v>10230</c:v>
                </c:pt>
                <c:pt idx="670">
                  <c:v>10290</c:v>
                </c:pt>
                <c:pt idx="671">
                  <c:v>10350</c:v>
                </c:pt>
                <c:pt idx="672">
                  <c:v>10410</c:v>
                </c:pt>
                <c:pt idx="673">
                  <c:v>10470</c:v>
                </c:pt>
                <c:pt idx="674">
                  <c:v>10530</c:v>
                </c:pt>
                <c:pt idx="675">
                  <c:v>10590</c:v>
                </c:pt>
                <c:pt idx="676">
                  <c:v>10650</c:v>
                </c:pt>
                <c:pt idx="677">
                  <c:v>10710</c:v>
                </c:pt>
                <c:pt idx="678">
                  <c:v>10770</c:v>
                </c:pt>
                <c:pt idx="679">
                  <c:v>10830</c:v>
                </c:pt>
                <c:pt idx="680">
                  <c:v>10890</c:v>
                </c:pt>
                <c:pt idx="681">
                  <c:v>10950</c:v>
                </c:pt>
                <c:pt idx="682">
                  <c:v>11010</c:v>
                </c:pt>
                <c:pt idx="683">
                  <c:v>11070</c:v>
                </c:pt>
                <c:pt idx="684">
                  <c:v>11130</c:v>
                </c:pt>
                <c:pt idx="685">
                  <c:v>11190</c:v>
                </c:pt>
                <c:pt idx="686">
                  <c:v>11250</c:v>
                </c:pt>
                <c:pt idx="687">
                  <c:v>11310</c:v>
                </c:pt>
                <c:pt idx="688">
                  <c:v>11370</c:v>
                </c:pt>
                <c:pt idx="689">
                  <c:v>11430</c:v>
                </c:pt>
                <c:pt idx="690">
                  <c:v>11490</c:v>
                </c:pt>
                <c:pt idx="691">
                  <c:v>11550</c:v>
                </c:pt>
                <c:pt idx="692">
                  <c:v>11610</c:v>
                </c:pt>
                <c:pt idx="693">
                  <c:v>11670</c:v>
                </c:pt>
                <c:pt idx="694">
                  <c:v>11730</c:v>
                </c:pt>
                <c:pt idx="695">
                  <c:v>11790</c:v>
                </c:pt>
                <c:pt idx="696">
                  <c:v>11850</c:v>
                </c:pt>
                <c:pt idx="697">
                  <c:v>11910</c:v>
                </c:pt>
                <c:pt idx="698">
                  <c:v>11970</c:v>
                </c:pt>
                <c:pt idx="699">
                  <c:v>12030</c:v>
                </c:pt>
                <c:pt idx="700">
                  <c:v>12090</c:v>
                </c:pt>
                <c:pt idx="701">
                  <c:v>12150</c:v>
                </c:pt>
                <c:pt idx="702">
                  <c:v>12210</c:v>
                </c:pt>
                <c:pt idx="703">
                  <c:v>12270</c:v>
                </c:pt>
                <c:pt idx="704">
                  <c:v>12330</c:v>
                </c:pt>
                <c:pt idx="705">
                  <c:v>12390</c:v>
                </c:pt>
                <c:pt idx="706">
                  <c:v>12450</c:v>
                </c:pt>
                <c:pt idx="707">
                  <c:v>12510</c:v>
                </c:pt>
                <c:pt idx="708">
                  <c:v>12570</c:v>
                </c:pt>
                <c:pt idx="709">
                  <c:v>12630</c:v>
                </c:pt>
                <c:pt idx="710">
                  <c:v>12690</c:v>
                </c:pt>
                <c:pt idx="711">
                  <c:v>12750</c:v>
                </c:pt>
                <c:pt idx="712">
                  <c:v>12810</c:v>
                </c:pt>
                <c:pt idx="713">
                  <c:v>12870</c:v>
                </c:pt>
                <c:pt idx="714">
                  <c:v>12930</c:v>
                </c:pt>
                <c:pt idx="715">
                  <c:v>12990</c:v>
                </c:pt>
                <c:pt idx="716">
                  <c:v>13050</c:v>
                </c:pt>
                <c:pt idx="717">
                  <c:v>13110</c:v>
                </c:pt>
                <c:pt idx="718">
                  <c:v>13170</c:v>
                </c:pt>
                <c:pt idx="719">
                  <c:v>13230</c:v>
                </c:pt>
                <c:pt idx="720">
                  <c:v>13290</c:v>
                </c:pt>
                <c:pt idx="721">
                  <c:v>13350</c:v>
                </c:pt>
                <c:pt idx="722">
                  <c:v>13410</c:v>
                </c:pt>
                <c:pt idx="723">
                  <c:v>13470</c:v>
                </c:pt>
                <c:pt idx="724">
                  <c:v>13530</c:v>
                </c:pt>
                <c:pt idx="725">
                  <c:v>13590</c:v>
                </c:pt>
                <c:pt idx="726">
                  <c:v>13650</c:v>
                </c:pt>
                <c:pt idx="727">
                  <c:v>13710</c:v>
                </c:pt>
                <c:pt idx="728">
                  <c:v>13770</c:v>
                </c:pt>
                <c:pt idx="729">
                  <c:v>13830</c:v>
                </c:pt>
                <c:pt idx="730">
                  <c:v>13890</c:v>
                </c:pt>
                <c:pt idx="731">
                  <c:v>13950</c:v>
                </c:pt>
                <c:pt idx="732">
                  <c:v>14010</c:v>
                </c:pt>
                <c:pt idx="733">
                  <c:v>14070</c:v>
                </c:pt>
                <c:pt idx="734">
                  <c:v>14130</c:v>
                </c:pt>
                <c:pt idx="735">
                  <c:v>14190</c:v>
                </c:pt>
                <c:pt idx="736">
                  <c:v>14250</c:v>
                </c:pt>
                <c:pt idx="737">
                  <c:v>14310</c:v>
                </c:pt>
                <c:pt idx="738">
                  <c:v>14370</c:v>
                </c:pt>
                <c:pt idx="739">
                  <c:v>14430</c:v>
                </c:pt>
                <c:pt idx="740">
                  <c:v>14490</c:v>
                </c:pt>
                <c:pt idx="741">
                  <c:v>14550</c:v>
                </c:pt>
                <c:pt idx="742">
                  <c:v>14610</c:v>
                </c:pt>
                <c:pt idx="743">
                  <c:v>14670</c:v>
                </c:pt>
                <c:pt idx="744">
                  <c:v>14730</c:v>
                </c:pt>
                <c:pt idx="745">
                  <c:v>14790</c:v>
                </c:pt>
                <c:pt idx="746">
                  <c:v>14850</c:v>
                </c:pt>
                <c:pt idx="747">
                  <c:v>14910</c:v>
                </c:pt>
                <c:pt idx="748">
                  <c:v>14970</c:v>
                </c:pt>
                <c:pt idx="749">
                  <c:v>15030</c:v>
                </c:pt>
                <c:pt idx="750">
                  <c:v>15090</c:v>
                </c:pt>
                <c:pt idx="751">
                  <c:v>15150</c:v>
                </c:pt>
                <c:pt idx="752">
                  <c:v>15210</c:v>
                </c:pt>
                <c:pt idx="753">
                  <c:v>15270</c:v>
                </c:pt>
                <c:pt idx="754">
                  <c:v>15330</c:v>
                </c:pt>
                <c:pt idx="755">
                  <c:v>15390</c:v>
                </c:pt>
                <c:pt idx="756">
                  <c:v>15450</c:v>
                </c:pt>
                <c:pt idx="757">
                  <c:v>15510</c:v>
                </c:pt>
                <c:pt idx="758">
                  <c:v>15570</c:v>
                </c:pt>
                <c:pt idx="759">
                  <c:v>15630</c:v>
                </c:pt>
                <c:pt idx="760">
                  <c:v>15690</c:v>
                </c:pt>
                <c:pt idx="761">
                  <c:v>15750</c:v>
                </c:pt>
                <c:pt idx="762">
                  <c:v>15810</c:v>
                </c:pt>
                <c:pt idx="763">
                  <c:v>15870</c:v>
                </c:pt>
                <c:pt idx="764">
                  <c:v>15930</c:v>
                </c:pt>
                <c:pt idx="765">
                  <c:v>15990</c:v>
                </c:pt>
                <c:pt idx="766">
                  <c:v>16050</c:v>
                </c:pt>
                <c:pt idx="767">
                  <c:v>16110</c:v>
                </c:pt>
                <c:pt idx="768">
                  <c:v>16170</c:v>
                </c:pt>
                <c:pt idx="769">
                  <c:v>16230</c:v>
                </c:pt>
                <c:pt idx="770">
                  <c:v>16290</c:v>
                </c:pt>
                <c:pt idx="771">
                  <c:v>16350</c:v>
                </c:pt>
                <c:pt idx="772">
                  <c:v>16410</c:v>
                </c:pt>
                <c:pt idx="773">
                  <c:v>16470</c:v>
                </c:pt>
                <c:pt idx="774">
                  <c:v>16530</c:v>
                </c:pt>
                <c:pt idx="775">
                  <c:v>16590</c:v>
                </c:pt>
                <c:pt idx="776">
                  <c:v>16650</c:v>
                </c:pt>
                <c:pt idx="777">
                  <c:v>16710</c:v>
                </c:pt>
                <c:pt idx="778">
                  <c:v>16770</c:v>
                </c:pt>
                <c:pt idx="779">
                  <c:v>16830</c:v>
                </c:pt>
                <c:pt idx="780">
                  <c:v>16890</c:v>
                </c:pt>
                <c:pt idx="781">
                  <c:v>16950</c:v>
                </c:pt>
                <c:pt idx="782">
                  <c:v>17010</c:v>
                </c:pt>
                <c:pt idx="783">
                  <c:v>17070</c:v>
                </c:pt>
                <c:pt idx="784">
                  <c:v>17130</c:v>
                </c:pt>
                <c:pt idx="785">
                  <c:v>17190</c:v>
                </c:pt>
                <c:pt idx="786">
                  <c:v>17250</c:v>
                </c:pt>
                <c:pt idx="787">
                  <c:v>17310</c:v>
                </c:pt>
                <c:pt idx="788">
                  <c:v>17370</c:v>
                </c:pt>
                <c:pt idx="789">
                  <c:v>17430</c:v>
                </c:pt>
                <c:pt idx="790">
                  <c:v>17490</c:v>
                </c:pt>
                <c:pt idx="791">
                  <c:v>17550</c:v>
                </c:pt>
                <c:pt idx="792">
                  <c:v>17610</c:v>
                </c:pt>
                <c:pt idx="793">
                  <c:v>17670</c:v>
                </c:pt>
                <c:pt idx="794">
                  <c:v>17730</c:v>
                </c:pt>
                <c:pt idx="795">
                  <c:v>17790</c:v>
                </c:pt>
                <c:pt idx="796">
                  <c:v>17850</c:v>
                </c:pt>
                <c:pt idx="797">
                  <c:v>17910</c:v>
                </c:pt>
                <c:pt idx="798">
                  <c:v>17970</c:v>
                </c:pt>
                <c:pt idx="799">
                  <c:v>18030</c:v>
                </c:pt>
                <c:pt idx="800">
                  <c:v>18090</c:v>
                </c:pt>
                <c:pt idx="801">
                  <c:v>18150</c:v>
                </c:pt>
                <c:pt idx="802">
                  <c:v>18210</c:v>
                </c:pt>
                <c:pt idx="803">
                  <c:v>18270</c:v>
                </c:pt>
                <c:pt idx="804">
                  <c:v>18330</c:v>
                </c:pt>
                <c:pt idx="805">
                  <c:v>18390</c:v>
                </c:pt>
                <c:pt idx="806">
                  <c:v>18450</c:v>
                </c:pt>
                <c:pt idx="807">
                  <c:v>18510</c:v>
                </c:pt>
                <c:pt idx="808">
                  <c:v>18570</c:v>
                </c:pt>
                <c:pt idx="809">
                  <c:v>18630</c:v>
                </c:pt>
                <c:pt idx="810">
                  <c:v>18690</c:v>
                </c:pt>
                <c:pt idx="811">
                  <c:v>18750</c:v>
                </c:pt>
                <c:pt idx="812">
                  <c:v>18810</c:v>
                </c:pt>
                <c:pt idx="813">
                  <c:v>18870</c:v>
                </c:pt>
                <c:pt idx="814">
                  <c:v>18930</c:v>
                </c:pt>
                <c:pt idx="815">
                  <c:v>18990</c:v>
                </c:pt>
                <c:pt idx="816">
                  <c:v>19050</c:v>
                </c:pt>
                <c:pt idx="817">
                  <c:v>19110</c:v>
                </c:pt>
                <c:pt idx="818">
                  <c:v>19170</c:v>
                </c:pt>
                <c:pt idx="819">
                  <c:v>19230</c:v>
                </c:pt>
                <c:pt idx="820">
                  <c:v>19290</c:v>
                </c:pt>
                <c:pt idx="821">
                  <c:v>19350</c:v>
                </c:pt>
                <c:pt idx="822">
                  <c:v>19410</c:v>
                </c:pt>
                <c:pt idx="823">
                  <c:v>19470</c:v>
                </c:pt>
                <c:pt idx="824">
                  <c:v>19530</c:v>
                </c:pt>
                <c:pt idx="825">
                  <c:v>19590</c:v>
                </c:pt>
                <c:pt idx="826">
                  <c:v>19650</c:v>
                </c:pt>
                <c:pt idx="827">
                  <c:v>19710</c:v>
                </c:pt>
                <c:pt idx="828">
                  <c:v>19770</c:v>
                </c:pt>
                <c:pt idx="829">
                  <c:v>19830</c:v>
                </c:pt>
                <c:pt idx="830">
                  <c:v>19890</c:v>
                </c:pt>
                <c:pt idx="831">
                  <c:v>19950</c:v>
                </c:pt>
                <c:pt idx="832">
                  <c:v>20010</c:v>
                </c:pt>
                <c:pt idx="833">
                  <c:v>20070</c:v>
                </c:pt>
                <c:pt idx="834">
                  <c:v>20130</c:v>
                </c:pt>
                <c:pt idx="835">
                  <c:v>20190</c:v>
                </c:pt>
                <c:pt idx="836">
                  <c:v>20250</c:v>
                </c:pt>
                <c:pt idx="837">
                  <c:v>20310</c:v>
                </c:pt>
                <c:pt idx="838">
                  <c:v>20370</c:v>
                </c:pt>
                <c:pt idx="839">
                  <c:v>20430</c:v>
                </c:pt>
                <c:pt idx="840">
                  <c:v>20490</c:v>
                </c:pt>
                <c:pt idx="841">
                  <c:v>20550</c:v>
                </c:pt>
                <c:pt idx="842">
                  <c:v>20610</c:v>
                </c:pt>
                <c:pt idx="843">
                  <c:v>20670</c:v>
                </c:pt>
                <c:pt idx="844">
                  <c:v>20730</c:v>
                </c:pt>
                <c:pt idx="845">
                  <c:v>20790</c:v>
                </c:pt>
                <c:pt idx="846">
                  <c:v>20850</c:v>
                </c:pt>
                <c:pt idx="847">
                  <c:v>20910</c:v>
                </c:pt>
                <c:pt idx="848">
                  <c:v>20970</c:v>
                </c:pt>
                <c:pt idx="849">
                  <c:v>21030</c:v>
                </c:pt>
                <c:pt idx="850">
                  <c:v>21090</c:v>
                </c:pt>
                <c:pt idx="851">
                  <c:v>21150</c:v>
                </c:pt>
                <c:pt idx="852">
                  <c:v>21210</c:v>
                </c:pt>
                <c:pt idx="853">
                  <c:v>21270</c:v>
                </c:pt>
                <c:pt idx="854">
                  <c:v>21330</c:v>
                </c:pt>
                <c:pt idx="855">
                  <c:v>21390</c:v>
                </c:pt>
                <c:pt idx="856">
                  <c:v>21450</c:v>
                </c:pt>
                <c:pt idx="857">
                  <c:v>21510</c:v>
                </c:pt>
                <c:pt idx="858">
                  <c:v>21570</c:v>
                </c:pt>
                <c:pt idx="859">
                  <c:v>21630</c:v>
                </c:pt>
                <c:pt idx="860">
                  <c:v>21690</c:v>
                </c:pt>
                <c:pt idx="861">
                  <c:v>21750</c:v>
                </c:pt>
                <c:pt idx="862">
                  <c:v>21810</c:v>
                </c:pt>
                <c:pt idx="863">
                  <c:v>21870</c:v>
                </c:pt>
                <c:pt idx="864">
                  <c:v>21930</c:v>
                </c:pt>
                <c:pt idx="865">
                  <c:v>21990</c:v>
                </c:pt>
                <c:pt idx="866">
                  <c:v>22050</c:v>
                </c:pt>
                <c:pt idx="867">
                  <c:v>22110</c:v>
                </c:pt>
                <c:pt idx="868">
                  <c:v>22170</c:v>
                </c:pt>
                <c:pt idx="869">
                  <c:v>22230</c:v>
                </c:pt>
                <c:pt idx="870">
                  <c:v>22290</c:v>
                </c:pt>
                <c:pt idx="871">
                  <c:v>22350</c:v>
                </c:pt>
                <c:pt idx="872">
                  <c:v>22410</c:v>
                </c:pt>
                <c:pt idx="873">
                  <c:v>22470</c:v>
                </c:pt>
                <c:pt idx="874">
                  <c:v>22530</c:v>
                </c:pt>
                <c:pt idx="875">
                  <c:v>22590</c:v>
                </c:pt>
                <c:pt idx="876">
                  <c:v>22650</c:v>
                </c:pt>
                <c:pt idx="877">
                  <c:v>22710</c:v>
                </c:pt>
                <c:pt idx="878">
                  <c:v>22770</c:v>
                </c:pt>
                <c:pt idx="879">
                  <c:v>22830</c:v>
                </c:pt>
                <c:pt idx="880">
                  <c:v>22890</c:v>
                </c:pt>
                <c:pt idx="881">
                  <c:v>22950</c:v>
                </c:pt>
                <c:pt idx="882">
                  <c:v>23010</c:v>
                </c:pt>
                <c:pt idx="883">
                  <c:v>23070</c:v>
                </c:pt>
                <c:pt idx="884">
                  <c:v>23130</c:v>
                </c:pt>
                <c:pt idx="885">
                  <c:v>23190</c:v>
                </c:pt>
                <c:pt idx="886">
                  <c:v>23250</c:v>
                </c:pt>
                <c:pt idx="887">
                  <c:v>23310</c:v>
                </c:pt>
                <c:pt idx="888">
                  <c:v>23370</c:v>
                </c:pt>
                <c:pt idx="889">
                  <c:v>23430</c:v>
                </c:pt>
                <c:pt idx="890">
                  <c:v>23490</c:v>
                </c:pt>
                <c:pt idx="891">
                  <c:v>23550</c:v>
                </c:pt>
                <c:pt idx="892">
                  <c:v>23610</c:v>
                </c:pt>
                <c:pt idx="893">
                  <c:v>23670</c:v>
                </c:pt>
                <c:pt idx="894">
                  <c:v>23730</c:v>
                </c:pt>
                <c:pt idx="895">
                  <c:v>23790</c:v>
                </c:pt>
                <c:pt idx="896">
                  <c:v>23850</c:v>
                </c:pt>
                <c:pt idx="897">
                  <c:v>23910</c:v>
                </c:pt>
                <c:pt idx="898">
                  <c:v>23970</c:v>
                </c:pt>
                <c:pt idx="899">
                  <c:v>24030</c:v>
                </c:pt>
                <c:pt idx="900">
                  <c:v>24090</c:v>
                </c:pt>
                <c:pt idx="901">
                  <c:v>24150</c:v>
                </c:pt>
                <c:pt idx="902">
                  <c:v>24210</c:v>
                </c:pt>
                <c:pt idx="903">
                  <c:v>24270</c:v>
                </c:pt>
                <c:pt idx="904">
                  <c:v>24330</c:v>
                </c:pt>
                <c:pt idx="905">
                  <c:v>24390</c:v>
                </c:pt>
                <c:pt idx="906">
                  <c:v>24450</c:v>
                </c:pt>
                <c:pt idx="907">
                  <c:v>24510</c:v>
                </c:pt>
                <c:pt idx="908">
                  <c:v>24570</c:v>
                </c:pt>
                <c:pt idx="909">
                  <c:v>24630</c:v>
                </c:pt>
                <c:pt idx="910">
                  <c:v>24690</c:v>
                </c:pt>
                <c:pt idx="911">
                  <c:v>24750</c:v>
                </c:pt>
                <c:pt idx="912">
                  <c:v>24810</c:v>
                </c:pt>
                <c:pt idx="913">
                  <c:v>24870</c:v>
                </c:pt>
                <c:pt idx="914">
                  <c:v>24930</c:v>
                </c:pt>
                <c:pt idx="915">
                  <c:v>24990</c:v>
                </c:pt>
                <c:pt idx="916">
                  <c:v>25050</c:v>
                </c:pt>
                <c:pt idx="917">
                  <c:v>25110</c:v>
                </c:pt>
                <c:pt idx="918">
                  <c:v>25170</c:v>
                </c:pt>
                <c:pt idx="919">
                  <c:v>25230</c:v>
                </c:pt>
                <c:pt idx="920">
                  <c:v>25290</c:v>
                </c:pt>
                <c:pt idx="921">
                  <c:v>25350</c:v>
                </c:pt>
                <c:pt idx="922">
                  <c:v>25410</c:v>
                </c:pt>
                <c:pt idx="923">
                  <c:v>25470</c:v>
                </c:pt>
                <c:pt idx="924">
                  <c:v>25530</c:v>
                </c:pt>
                <c:pt idx="925">
                  <c:v>25590</c:v>
                </c:pt>
                <c:pt idx="926">
                  <c:v>25650</c:v>
                </c:pt>
                <c:pt idx="927">
                  <c:v>25710</c:v>
                </c:pt>
                <c:pt idx="928">
                  <c:v>25770</c:v>
                </c:pt>
                <c:pt idx="929">
                  <c:v>25830</c:v>
                </c:pt>
                <c:pt idx="930">
                  <c:v>25890</c:v>
                </c:pt>
                <c:pt idx="931">
                  <c:v>25950</c:v>
                </c:pt>
                <c:pt idx="932">
                  <c:v>26010</c:v>
                </c:pt>
                <c:pt idx="933">
                  <c:v>26070</c:v>
                </c:pt>
                <c:pt idx="934">
                  <c:v>26130</c:v>
                </c:pt>
                <c:pt idx="935">
                  <c:v>26190</c:v>
                </c:pt>
                <c:pt idx="936">
                  <c:v>26250</c:v>
                </c:pt>
                <c:pt idx="937">
                  <c:v>26310</c:v>
                </c:pt>
                <c:pt idx="938">
                  <c:v>26370</c:v>
                </c:pt>
                <c:pt idx="939">
                  <c:v>26430</c:v>
                </c:pt>
                <c:pt idx="940">
                  <c:v>26490</c:v>
                </c:pt>
                <c:pt idx="941">
                  <c:v>26550</c:v>
                </c:pt>
                <c:pt idx="942">
                  <c:v>26610</c:v>
                </c:pt>
                <c:pt idx="943">
                  <c:v>26670</c:v>
                </c:pt>
                <c:pt idx="944">
                  <c:v>26730</c:v>
                </c:pt>
                <c:pt idx="945">
                  <c:v>26790</c:v>
                </c:pt>
                <c:pt idx="946">
                  <c:v>26850</c:v>
                </c:pt>
                <c:pt idx="947">
                  <c:v>26910</c:v>
                </c:pt>
                <c:pt idx="948">
                  <c:v>26970</c:v>
                </c:pt>
                <c:pt idx="949">
                  <c:v>27030</c:v>
                </c:pt>
                <c:pt idx="950">
                  <c:v>27090</c:v>
                </c:pt>
                <c:pt idx="951">
                  <c:v>27150</c:v>
                </c:pt>
                <c:pt idx="952">
                  <c:v>27210</c:v>
                </c:pt>
                <c:pt idx="953">
                  <c:v>27270</c:v>
                </c:pt>
                <c:pt idx="954">
                  <c:v>27330</c:v>
                </c:pt>
                <c:pt idx="955">
                  <c:v>27390</c:v>
                </c:pt>
                <c:pt idx="956">
                  <c:v>27450</c:v>
                </c:pt>
                <c:pt idx="957">
                  <c:v>27510</c:v>
                </c:pt>
                <c:pt idx="958">
                  <c:v>27570</c:v>
                </c:pt>
                <c:pt idx="959">
                  <c:v>27630</c:v>
                </c:pt>
                <c:pt idx="960">
                  <c:v>27690</c:v>
                </c:pt>
                <c:pt idx="961">
                  <c:v>27750</c:v>
                </c:pt>
                <c:pt idx="962">
                  <c:v>27810</c:v>
                </c:pt>
                <c:pt idx="963">
                  <c:v>27870</c:v>
                </c:pt>
                <c:pt idx="964">
                  <c:v>27930</c:v>
                </c:pt>
                <c:pt idx="965">
                  <c:v>27990</c:v>
                </c:pt>
                <c:pt idx="966">
                  <c:v>28050</c:v>
                </c:pt>
                <c:pt idx="967">
                  <c:v>28110</c:v>
                </c:pt>
                <c:pt idx="968">
                  <c:v>28170</c:v>
                </c:pt>
                <c:pt idx="969">
                  <c:v>28230</c:v>
                </c:pt>
                <c:pt idx="970">
                  <c:v>28290</c:v>
                </c:pt>
                <c:pt idx="971">
                  <c:v>28350</c:v>
                </c:pt>
                <c:pt idx="972">
                  <c:v>28410</c:v>
                </c:pt>
                <c:pt idx="973">
                  <c:v>28470</c:v>
                </c:pt>
                <c:pt idx="974">
                  <c:v>28530</c:v>
                </c:pt>
                <c:pt idx="975">
                  <c:v>28590</c:v>
                </c:pt>
                <c:pt idx="976">
                  <c:v>28650</c:v>
                </c:pt>
                <c:pt idx="977">
                  <c:v>28710</c:v>
                </c:pt>
                <c:pt idx="978">
                  <c:v>28770</c:v>
                </c:pt>
                <c:pt idx="979">
                  <c:v>28830</c:v>
                </c:pt>
                <c:pt idx="980">
                  <c:v>28890</c:v>
                </c:pt>
                <c:pt idx="981">
                  <c:v>28950</c:v>
                </c:pt>
                <c:pt idx="982">
                  <c:v>29010</c:v>
                </c:pt>
                <c:pt idx="983">
                  <c:v>29070</c:v>
                </c:pt>
                <c:pt idx="984">
                  <c:v>29130</c:v>
                </c:pt>
                <c:pt idx="985">
                  <c:v>29190</c:v>
                </c:pt>
                <c:pt idx="986">
                  <c:v>29250</c:v>
                </c:pt>
                <c:pt idx="987">
                  <c:v>29310</c:v>
                </c:pt>
                <c:pt idx="988">
                  <c:v>29370</c:v>
                </c:pt>
                <c:pt idx="989">
                  <c:v>29430</c:v>
                </c:pt>
                <c:pt idx="990">
                  <c:v>29490</c:v>
                </c:pt>
                <c:pt idx="991">
                  <c:v>29550</c:v>
                </c:pt>
                <c:pt idx="992">
                  <c:v>29610</c:v>
                </c:pt>
                <c:pt idx="993">
                  <c:v>29670</c:v>
                </c:pt>
                <c:pt idx="994">
                  <c:v>29730</c:v>
                </c:pt>
                <c:pt idx="995">
                  <c:v>29790</c:v>
                </c:pt>
                <c:pt idx="996">
                  <c:v>29850</c:v>
                </c:pt>
                <c:pt idx="997">
                  <c:v>29910</c:v>
                </c:pt>
                <c:pt idx="998">
                  <c:v>29970</c:v>
                </c:pt>
                <c:pt idx="999">
                  <c:v>30030</c:v>
                </c:pt>
              </c:numCache>
            </c:numRef>
          </c:xVal>
          <c:yVal>
            <c:numRef>
              <c:f>profile!$G$2:$G$1001</c:f>
              <c:numCache>
                <c:formatCode>0.000</c:formatCode>
                <c:ptCount val="1000"/>
                <c:pt idx="0">
                  <c:v>-1.0129825952444038</c:v>
                </c:pt>
                <c:pt idx="1">
                  <c:v>-1.0121096412180197</c:v>
                </c:pt>
                <c:pt idx="2">
                  <c:v>-1.011234928974885</c:v>
                </c:pt>
                <c:pt idx="3">
                  <c:v>-1.0103584514182615</c:v>
                </c:pt>
                <c:pt idx="4">
                  <c:v>-1.0094802014083346</c:v>
                </c:pt>
                <c:pt idx="5">
                  <c:v>-1.0086001717619224</c:v>
                </c:pt>
                <c:pt idx="6">
                  <c:v>-1.0077183552520426</c:v>
                </c:pt>
                <c:pt idx="7">
                  <c:v>-1.0068347446076558</c:v>
                </c:pt>
                <c:pt idx="8">
                  <c:v>-1.0059493325132012</c:v>
                </c:pt>
                <c:pt idx="9">
                  <c:v>-1.0050621116083081</c:v>
                </c:pt>
                <c:pt idx="10">
                  <c:v>-1.0041730744873982</c:v>
                </c:pt>
                <c:pt idx="11">
                  <c:v>-1.0032822136993218</c:v>
                </c:pt>
                <c:pt idx="12">
                  <c:v>-1.0023895217469871</c:v>
                </c:pt>
                <c:pt idx="13">
                  <c:v>-1.0014949910869464</c:v>
                </c:pt>
                <c:pt idx="14">
                  <c:v>-1.0005986141290946</c:v>
                </c:pt>
                <c:pt idx="15">
                  <c:v>-0.9997003832361997</c:v>
                </c:pt>
                <c:pt idx="16">
                  <c:v>-0.99880029072353715</c:v>
                </c:pt>
                <c:pt idx="17">
                  <c:v>-0.9978983288585197</c:v>
                </c:pt>
                <c:pt idx="18">
                  <c:v>-0.9969944898602745</c:v>
                </c:pt>
                <c:pt idx="19">
                  <c:v>-0.99608876589924589</c:v>
                </c:pt>
                <c:pt idx="20">
                  <c:v>-0.995181149096804</c:v>
                </c:pt>
                <c:pt idx="21">
                  <c:v>-0.99427163152480458</c:v>
                </c:pt>
                <c:pt idx="22">
                  <c:v>-0.99336020520518054</c:v>
                </c:pt>
                <c:pt idx="23">
                  <c:v>-0.99244686210955413</c:v>
                </c:pt>
                <c:pt idx="24">
                  <c:v>-0.99153159415877268</c:v>
                </c:pt>
                <c:pt idx="25">
                  <c:v>-0.99061439322249911</c:v>
                </c:pt>
                <c:pt idx="26">
                  <c:v>-0.98969525111877976</c:v>
                </c:pt>
                <c:pt idx="27">
                  <c:v>-0.98877415961358728</c:v>
                </c:pt>
                <c:pt idx="28">
                  <c:v>-0.98785111042040563</c:v>
                </c:pt>
                <c:pt idx="29">
                  <c:v>-0.98692609519977081</c:v>
                </c:pt>
                <c:pt idx="30">
                  <c:v>-0.98599910555881165</c:v>
                </c:pt>
                <c:pt idx="31">
                  <c:v>-0.98507013305079971</c:v>
                </c:pt>
                <c:pt idx="32">
                  <c:v>-0.98413916917468758</c:v>
                </c:pt>
                <c:pt idx="33">
                  <c:v>-0.98320620537463888</c:v>
                </c:pt>
                <c:pt idx="34">
                  <c:v>-0.98227123303956865</c:v>
                </c:pt>
                <c:pt idx="35">
                  <c:v>-0.98133424350263798</c:v>
                </c:pt>
                <c:pt idx="36">
                  <c:v>-0.98039522804081303</c:v>
                </c:pt>
                <c:pt idx="37">
                  <c:v>-0.97945417787433553</c:v>
                </c:pt>
                <c:pt idx="38">
                  <c:v>-0.97851108416625887</c:v>
                </c:pt>
                <c:pt idx="39">
                  <c:v>-0.97756593802194858</c:v>
                </c:pt>
                <c:pt idx="40">
                  <c:v>-0.9766187304885604</c:v>
                </c:pt>
                <c:pt idx="41">
                  <c:v>-0.97566945255454396</c:v>
                </c:pt>
                <c:pt idx="42">
                  <c:v>-0.974718095149125</c:v>
                </c:pt>
                <c:pt idx="43">
                  <c:v>-0.97376464914179994</c:v>
                </c:pt>
                <c:pt idx="44">
                  <c:v>-0.97280910534179388</c:v>
                </c:pt>
                <c:pt idx="45">
                  <c:v>-0.97185145449752375</c:v>
                </c:pt>
                <c:pt idx="46">
                  <c:v>-0.97089168729607456</c:v>
                </c:pt>
                <c:pt idx="47">
                  <c:v>-0.96992979436264815</c:v>
                </c:pt>
                <c:pt idx="48">
                  <c:v>-0.96896576626003161</c:v>
                </c:pt>
                <c:pt idx="49">
                  <c:v>-0.96799959348801612</c:v>
                </c:pt>
                <c:pt idx="50">
                  <c:v>-0.967031266482834</c:v>
                </c:pt>
                <c:pt idx="51">
                  <c:v>-0.96606077561662407</c:v>
                </c:pt>
                <c:pt idx="52">
                  <c:v>-0.96508811119682969</c:v>
                </c:pt>
                <c:pt idx="53">
                  <c:v>-0.9641132634656191</c:v>
                </c:pt>
                <c:pt idx="54">
                  <c:v>-0.96313622259930765</c:v>
                </c:pt>
                <c:pt idx="55">
                  <c:v>-0.96215697870775396</c:v>
                </c:pt>
                <c:pt idx="56">
                  <c:v>-0.96117552183377963</c:v>
                </c:pt>
                <c:pt idx="57">
                  <c:v>-0.96019184195252605</c:v>
                </c:pt>
                <c:pt idx="58">
                  <c:v>-0.95920592897087564</c:v>
                </c:pt>
                <c:pt idx="59">
                  <c:v>-0.95821777272680897</c:v>
                </c:pt>
                <c:pt idx="60">
                  <c:v>-0.95722736298878763</c:v>
                </c:pt>
                <c:pt idx="61">
                  <c:v>-0.9562346894551097</c:v>
                </c:pt>
                <c:pt idx="62">
                  <c:v>-0.95523974175327353</c:v>
                </c:pt>
                <c:pt idx="63">
                  <c:v>-0.95424250943932487</c:v>
                </c:pt>
                <c:pt idx="64">
                  <c:v>-0.95324298199719826</c:v>
                </c:pt>
                <c:pt idx="65">
                  <c:v>-0.952241148838053</c:v>
                </c:pt>
                <c:pt idx="66">
                  <c:v>-0.95123699929959971</c:v>
                </c:pt>
                <c:pt idx="67">
                  <c:v>-0.95023052264541963</c:v>
                </c:pt>
                <c:pt idx="68">
                  <c:v>-0.94922170806427464</c:v>
                </c:pt>
                <c:pt idx="69">
                  <c:v>-0.94821054466941179</c:v>
                </c:pt>
                <c:pt idx="70">
                  <c:v>-0.94719702149785967</c:v>
                </c:pt>
                <c:pt idx="71">
                  <c:v>-0.94618112750971162</c:v>
                </c:pt>
                <c:pt idx="72">
                  <c:v>-0.94516285158740643</c:v>
                </c:pt>
                <c:pt idx="73">
                  <c:v>-0.94414218253499904</c:v>
                </c:pt>
                <c:pt idx="74">
                  <c:v>-0.94311910907741958</c:v>
                </c:pt>
                <c:pt idx="75">
                  <c:v>-0.94209361985972984</c:v>
                </c:pt>
                <c:pt idx="76">
                  <c:v>-0.94106570344636142</c:v>
                </c:pt>
                <c:pt idx="77">
                  <c:v>-0.94003534832035551</c:v>
                </c:pt>
                <c:pt idx="78">
                  <c:v>-0.939002542882588</c:v>
                </c:pt>
                <c:pt idx="79">
                  <c:v>-0.93796727545098291</c:v>
                </c:pt>
                <c:pt idx="80">
                  <c:v>-0.93692953425972592</c:v>
                </c:pt>
                <c:pt idx="81">
                  <c:v>-0.93588930745844778</c:v>
                </c:pt>
                <c:pt idx="82">
                  <c:v>-0.93484658311143032</c:v>
                </c:pt>
                <c:pt idx="83">
                  <c:v>-0.93380134919678071</c:v>
                </c:pt>
                <c:pt idx="84">
                  <c:v>-0.93275359360559018</c:v>
                </c:pt>
                <c:pt idx="85">
                  <c:v>-0.9317033041410886</c:v>
                </c:pt>
                <c:pt idx="86">
                  <c:v>-0.93065046851782263</c:v>
                </c:pt>
                <c:pt idx="87">
                  <c:v>-0.92959507436075672</c:v>
                </c:pt>
                <c:pt idx="88">
                  <c:v>-0.92853710920442256</c:v>
                </c:pt>
                <c:pt idx="89">
                  <c:v>-0.92747656049202665</c:v>
                </c:pt>
                <c:pt idx="90">
                  <c:v>-0.92641341557456769</c:v>
                </c:pt>
                <c:pt idx="91">
                  <c:v>-0.92534766170990757</c:v>
                </c:pt>
                <c:pt idx="92">
                  <c:v>-0.92427928606188481</c:v>
                </c:pt>
                <c:pt idx="93">
                  <c:v>-0.92320827569935615</c:v>
                </c:pt>
                <c:pt idx="94">
                  <c:v>-0.92213461759529558</c:v>
                </c:pt>
                <c:pt idx="95">
                  <c:v>-0.92105829862580002</c:v>
                </c:pt>
                <c:pt idx="96">
                  <c:v>-0.91997930556915763</c:v>
                </c:pt>
                <c:pt idx="97">
                  <c:v>-0.91889762510486983</c:v>
                </c:pt>
                <c:pt idx="98">
                  <c:v>-0.91781324381264673</c:v>
                </c:pt>
                <c:pt idx="99">
                  <c:v>-0.9167261481714355</c:v>
                </c:pt>
                <c:pt idx="100">
                  <c:v>-0.91563632455837562</c:v>
                </c:pt>
                <c:pt idx="101">
                  <c:v>-0.91454375924780251</c:v>
                </c:pt>
                <c:pt idx="102">
                  <c:v>-0.91344843841020062</c:v>
                </c:pt>
                <c:pt idx="103">
                  <c:v>-0.91235034811114757</c:v>
                </c:pt>
                <c:pt idx="104">
                  <c:v>-0.91124947431026171</c:v>
                </c:pt>
                <c:pt idx="105">
                  <c:v>-0.91014580286011748</c:v>
                </c:pt>
                <c:pt idx="106">
                  <c:v>-0.90903931950514483</c:v>
                </c:pt>
                <c:pt idx="107">
                  <c:v>-0.90793000988055439</c:v>
                </c:pt>
                <c:pt idx="108">
                  <c:v>-0.90681785951118765</c:v>
                </c:pt>
                <c:pt idx="109">
                  <c:v>-0.90570285381039561</c:v>
                </c:pt>
                <c:pt idx="110">
                  <c:v>-0.90458497807889482</c:v>
                </c:pt>
                <c:pt idx="111">
                  <c:v>-0.90346421750360062</c:v>
                </c:pt>
                <c:pt idx="112">
                  <c:v>-0.90234055715644268</c:v>
                </c:pt>
                <c:pt idx="113">
                  <c:v>-0.90121398199318759</c:v>
                </c:pt>
                <c:pt idx="114">
                  <c:v>-0.90008447685221837</c:v>
                </c:pt>
                <c:pt idx="115">
                  <c:v>-0.89895202645331063</c:v>
                </c:pt>
                <c:pt idx="116">
                  <c:v>-0.89781661539639623</c:v>
                </c:pt>
                <c:pt idx="117">
                  <c:v>-0.89667822816030684</c:v>
                </c:pt>
                <c:pt idx="118">
                  <c:v>-0.89553684910149756</c:v>
                </c:pt>
                <c:pt idx="119">
                  <c:v>-0.8943924624527595</c:v>
                </c:pt>
                <c:pt idx="120">
                  <c:v>-0.89324505232191365</c:v>
                </c:pt>
                <c:pt idx="121">
                  <c:v>-0.89209460269048602</c:v>
                </c:pt>
                <c:pt idx="122">
                  <c:v>-0.89094109741234861</c:v>
                </c:pt>
                <c:pt idx="123">
                  <c:v>-0.88978452021240639</c:v>
                </c:pt>
                <c:pt idx="124">
                  <c:v>-0.88862485468517127</c:v>
                </c:pt>
                <c:pt idx="125">
                  <c:v>-0.88746208429337459</c:v>
                </c:pt>
                <c:pt idx="126">
                  <c:v>-0.88629619236658563</c:v>
                </c:pt>
                <c:pt idx="127">
                  <c:v>-0.88512716209973341</c:v>
                </c:pt>
                <c:pt idx="128">
                  <c:v>-0.88395497655168265</c:v>
                </c:pt>
                <c:pt idx="129">
                  <c:v>-0.88277961864375243</c:v>
                </c:pt>
                <c:pt idx="130">
                  <c:v>-0.88160107115820563</c:v>
                </c:pt>
                <c:pt idx="131">
                  <c:v>-0.88041931673677687</c:v>
                </c:pt>
                <c:pt idx="132">
                  <c:v>-0.87923433787910066</c:v>
                </c:pt>
                <c:pt idx="133">
                  <c:v>-0.87804611694116264</c:v>
                </c:pt>
                <c:pt idx="134">
                  <c:v>-0.87685463613374914</c:v>
                </c:pt>
                <c:pt idx="135">
                  <c:v>-0.87565987752080743</c:v>
                </c:pt>
                <c:pt idx="136">
                  <c:v>-0.87446182301785325</c:v>
                </c:pt>
                <c:pt idx="137">
                  <c:v>-0.87326045439034561</c:v>
                </c:pt>
                <c:pt idx="138">
                  <c:v>-0.87205575325197793</c:v>
                </c:pt>
                <c:pt idx="139">
                  <c:v>-0.87084770106300935</c:v>
                </c:pt>
                <c:pt idx="140">
                  <c:v>-0.86963627912856456</c:v>
                </c:pt>
                <c:pt idx="141">
                  <c:v>-0.8684214685968844</c:v>
                </c:pt>
                <c:pt idx="142">
                  <c:v>-0.86720325045756275</c:v>
                </c:pt>
                <c:pt idx="143">
                  <c:v>-0.86598160553978598</c:v>
                </c:pt>
                <c:pt idx="144">
                  <c:v>-0.86475651451047975</c:v>
                </c:pt>
                <c:pt idx="145">
                  <c:v>-0.86352795787251013</c:v>
                </c:pt>
                <c:pt idx="146">
                  <c:v>-0.86229591596281863</c:v>
                </c:pt>
                <c:pt idx="147">
                  <c:v>-0.86106036895051152</c:v>
                </c:pt>
                <c:pt idx="148">
                  <c:v>-0.85982129683496566</c:v>
                </c:pt>
                <c:pt idx="149">
                  <c:v>-0.85857867944387045</c:v>
                </c:pt>
                <c:pt idx="150">
                  <c:v>-0.85733249643126841</c:v>
                </c:pt>
                <c:pt idx="151">
                  <c:v>-0.85608272727556123</c:v>
                </c:pt>
                <c:pt idx="152">
                  <c:v>-0.85482935127746462</c:v>
                </c:pt>
                <c:pt idx="153">
                  <c:v>-0.85357234755795841</c:v>
                </c:pt>
                <c:pt idx="154">
                  <c:v>-0.85231169505621751</c:v>
                </c:pt>
                <c:pt idx="155">
                  <c:v>-0.85104737252746043</c:v>
                </c:pt>
                <c:pt idx="156">
                  <c:v>-0.84977935854082698</c:v>
                </c:pt>
                <c:pt idx="157">
                  <c:v>-0.84850763147718766</c:v>
                </c:pt>
                <c:pt idx="158">
                  <c:v>-0.84723216952693903</c:v>
                </c:pt>
                <c:pt idx="159">
                  <c:v>-0.84595295068776966</c:v>
                </c:pt>
                <c:pt idx="160">
                  <c:v>-0.84466995276234225</c:v>
                </c:pt>
                <c:pt idx="161">
                  <c:v>-0.84338315335602621</c:v>
                </c:pt>
                <c:pt idx="162">
                  <c:v>-0.84209252987453154</c:v>
                </c:pt>
                <c:pt idx="163">
                  <c:v>-0.84079805952153708</c:v>
                </c:pt>
                <c:pt idx="164">
                  <c:v>-0.839499719296252</c:v>
                </c:pt>
                <c:pt idx="165">
                  <c:v>-0.83819748599100741</c:v>
                </c:pt>
                <c:pt idx="166">
                  <c:v>-0.83689133618872924</c:v>
                </c:pt>
                <c:pt idx="167">
                  <c:v>-0.83558124626040664</c:v>
                </c:pt>
                <c:pt idx="168">
                  <c:v>-0.83426719236257563</c:v>
                </c:pt>
                <c:pt idx="169">
                  <c:v>-0.83294915043466444</c:v>
                </c:pt>
                <c:pt idx="170">
                  <c:v>-0.83162709619636765</c:v>
                </c:pt>
                <c:pt idx="171">
                  <c:v>-0.83030100514497363</c:v>
                </c:pt>
                <c:pt idx="172">
                  <c:v>-0.8289708525526297</c:v>
                </c:pt>
                <c:pt idx="173">
                  <c:v>-0.82763661346356643</c:v>
                </c:pt>
                <c:pt idx="174">
                  <c:v>-0.82629826269130269</c:v>
                </c:pt>
                <c:pt idx="175">
                  <c:v>-0.82495577481579063</c:v>
                </c:pt>
                <c:pt idx="176">
                  <c:v>-0.82360912418052123</c:v>
                </c:pt>
                <c:pt idx="177">
                  <c:v>-0.82225828488955954</c:v>
                </c:pt>
                <c:pt idx="178">
                  <c:v>-0.82090323080459671</c:v>
                </c:pt>
                <c:pt idx="179">
                  <c:v>-0.81954393554186866</c:v>
                </c:pt>
                <c:pt idx="180">
                  <c:v>-0.81818037246912301</c:v>
                </c:pt>
                <c:pt idx="181">
                  <c:v>-0.81681251470243632</c:v>
                </c:pt>
                <c:pt idx="182">
                  <c:v>-0.81544033510309388</c:v>
                </c:pt>
                <c:pt idx="183">
                  <c:v>-0.81406380627428865</c:v>
                </c:pt>
                <c:pt idx="184">
                  <c:v>-0.81268290055790249</c:v>
                </c:pt>
                <c:pt idx="185">
                  <c:v>-0.81129759003113611</c:v>
                </c:pt>
                <c:pt idx="186">
                  <c:v>-0.80990784650313463</c:v>
                </c:pt>
                <c:pt idx="187">
                  <c:v>-0.80851364151152449</c:v>
                </c:pt>
                <c:pt idx="188">
                  <c:v>-0.80711494631896019</c:v>
                </c:pt>
                <c:pt idx="189">
                  <c:v>-0.80571173190952261</c:v>
                </c:pt>
                <c:pt idx="190">
                  <c:v>-0.80430396898513157</c:v>
                </c:pt>
                <c:pt idx="191">
                  <c:v>-0.80289162796187785</c:v>
                </c:pt>
                <c:pt idx="192">
                  <c:v>-0.80147467896626756</c:v>
                </c:pt>
                <c:pt idx="193">
                  <c:v>-0.80005309183147333</c:v>
                </c:pt>
                <c:pt idx="194">
                  <c:v>-0.79862683609344576</c:v>
                </c:pt>
                <c:pt idx="195">
                  <c:v>-0.79719588098699268</c:v>
                </c:pt>
                <c:pt idx="196">
                  <c:v>-0.79576019544183818</c:v>
                </c:pt>
                <c:pt idx="197">
                  <c:v>-0.7943197480785309</c:v>
                </c:pt>
                <c:pt idx="198">
                  <c:v>-0.79287450720434993</c:v>
                </c:pt>
                <c:pt idx="199">
                  <c:v>-0.79142444080911722</c:v>
                </c:pt>
                <c:pt idx="200">
                  <c:v>-0.78996951656094272</c:v>
                </c:pt>
                <c:pt idx="201">
                  <c:v>-0.7885097018018995</c:v>
                </c:pt>
                <c:pt idx="202">
                  <c:v>-0.78704496354362663</c:v>
                </c:pt>
                <c:pt idx="203">
                  <c:v>-0.78557526846285053</c:v>
                </c:pt>
                <c:pt idx="204">
                  <c:v>-0.78410058289684459</c:v>
                </c:pt>
                <c:pt idx="205">
                  <c:v>-0.78262087283880188</c:v>
                </c:pt>
                <c:pt idx="206">
                  <c:v>-0.78113610393310551</c:v>
                </c:pt>
                <c:pt idx="207">
                  <c:v>-0.77964624147060013</c:v>
                </c:pt>
                <c:pt idx="208">
                  <c:v>-0.77815125038364741</c:v>
                </c:pt>
                <c:pt idx="209">
                  <c:v>-0.77665109524123765</c:v>
                </c:pt>
                <c:pt idx="210">
                  <c:v>-0.77514574024392158</c:v>
                </c:pt>
                <c:pt idx="211">
                  <c:v>-0.77363514921868293</c:v>
                </c:pt>
                <c:pt idx="212">
                  <c:v>-0.772119285613733</c:v>
                </c:pt>
                <c:pt idx="213">
                  <c:v>-0.7705981124932032</c:v>
                </c:pt>
                <c:pt idx="214">
                  <c:v>-0.76907159253172919</c:v>
                </c:pt>
                <c:pt idx="215">
                  <c:v>-0.76753968800897865</c:v>
                </c:pt>
                <c:pt idx="216">
                  <c:v>-0.76600236080404849</c:v>
                </c:pt>
                <c:pt idx="217">
                  <c:v>-0.76445957238977102</c:v>
                </c:pt>
                <c:pt idx="218">
                  <c:v>-0.76291128382690676</c:v>
                </c:pt>
                <c:pt idx="219">
                  <c:v>-0.76135745575828562</c:v>
                </c:pt>
                <c:pt idx="220">
                  <c:v>-0.75979804840276621</c:v>
                </c:pt>
                <c:pt idx="221">
                  <c:v>-0.75823302154913663</c:v>
                </c:pt>
                <c:pt idx="222">
                  <c:v>-0.75666233454990561</c:v>
                </c:pt>
                <c:pt idx="223">
                  <c:v>-0.75508594631495063</c:v>
                </c:pt>
                <c:pt idx="224">
                  <c:v>-0.75350381530507871</c:v>
                </c:pt>
                <c:pt idx="225">
                  <c:v>-0.75191589952544635</c:v>
                </c:pt>
                <c:pt idx="226">
                  <c:v>-0.75032215651889156</c:v>
                </c:pt>
                <c:pt idx="227">
                  <c:v>-0.7487225433590966</c:v>
                </c:pt>
                <c:pt idx="228">
                  <c:v>-0.74711701664368035</c:v>
                </c:pt>
                <c:pt idx="229">
                  <c:v>-0.74550553248709894</c:v>
                </c:pt>
                <c:pt idx="230">
                  <c:v>-0.7438880465134825</c:v>
                </c:pt>
                <c:pt idx="231">
                  <c:v>-0.74226451384926251</c:v>
                </c:pt>
                <c:pt idx="232">
                  <c:v>-0.7406348891157547</c:v>
                </c:pt>
                <c:pt idx="233">
                  <c:v>-0.7389991264215009</c:v>
                </c:pt>
                <c:pt idx="234">
                  <c:v>-0.73735717935451861</c:v>
                </c:pt>
                <c:pt idx="235">
                  <c:v>-0.73570900097444858</c:v>
                </c:pt>
                <c:pt idx="236">
                  <c:v>-0.73405454380443302</c:v>
                </c:pt>
                <c:pt idx="237">
                  <c:v>-0.7323937598229654</c:v>
                </c:pt>
                <c:pt idx="238">
                  <c:v>-0.73072660045550986</c:v>
                </c:pt>
                <c:pt idx="239">
                  <c:v>-0.72905301656594212</c:v>
                </c:pt>
                <c:pt idx="240">
                  <c:v>-0.72737295844791749</c:v>
                </c:pt>
                <c:pt idx="241">
                  <c:v>-0.7256863758159815</c:v>
                </c:pt>
                <c:pt idx="242">
                  <c:v>-0.72399321779654024</c:v>
                </c:pt>
                <c:pt idx="243">
                  <c:v>-0.72229343291864545</c:v>
                </c:pt>
                <c:pt idx="244">
                  <c:v>-0.72058696910462205</c:v>
                </c:pt>
                <c:pt idx="245">
                  <c:v>-0.71887377366050975</c:v>
                </c:pt>
                <c:pt idx="246">
                  <c:v>-0.71715379326623152</c:v>
                </c:pt>
                <c:pt idx="247">
                  <c:v>-0.71542697396572552</c:v>
                </c:pt>
                <c:pt idx="248">
                  <c:v>-0.7136932611567256</c:v>
                </c:pt>
                <c:pt idx="249">
                  <c:v>-0.71195259958042389</c:v>
                </c:pt>
                <c:pt idx="250">
                  <c:v>-0.71020493331090384</c:v>
                </c:pt>
                <c:pt idx="251">
                  <c:v>-0.70845020574435336</c:v>
                </c:pt>
                <c:pt idx="252">
                  <c:v>-0.70668835958806675</c:v>
                </c:pt>
                <c:pt idx="253">
                  <c:v>-0.70491933684922004</c:v>
                </c:pt>
                <c:pt idx="254">
                  <c:v>-0.70314307882341764</c:v>
                </c:pt>
                <c:pt idx="255">
                  <c:v>-0.70135952608299967</c:v>
                </c:pt>
                <c:pt idx="256">
                  <c:v>-0.69956861846511964</c:v>
                </c:pt>
                <c:pt idx="257">
                  <c:v>-0.69777029505955857</c:v>
                </c:pt>
                <c:pt idx="258">
                  <c:v>-0.69596449419629369</c:v>
                </c:pt>
                <c:pt idx="259">
                  <c:v>-0.69415115343282563</c:v>
                </c:pt>
                <c:pt idx="260">
                  <c:v>-0.69233020954119961</c:v>
                </c:pt>
                <c:pt idx="261">
                  <c:v>-0.69050159849479165</c:v>
                </c:pt>
                <c:pt idx="262">
                  <c:v>-0.68866525545479784</c:v>
                </c:pt>
                <c:pt idx="263">
                  <c:v>-0.68682111475642382</c:v>
                </c:pt>
                <c:pt idx="264">
                  <c:v>-0.6849691098948304</c:v>
                </c:pt>
                <c:pt idx="265">
                  <c:v>-0.68310917351070899</c:v>
                </c:pt>
                <c:pt idx="266">
                  <c:v>-0.6812412373755935</c:v>
                </c:pt>
                <c:pt idx="267">
                  <c:v>-0.67936523237683677</c:v>
                </c:pt>
                <c:pt idx="268">
                  <c:v>-0.67748108850228062</c:v>
                </c:pt>
                <c:pt idx="269">
                  <c:v>-0.67558873482457871</c:v>
                </c:pt>
                <c:pt idx="270">
                  <c:v>-0.67368809948514541</c:v>
                </c:pt>
                <c:pt idx="271">
                  <c:v>-0.67177910967781396</c:v>
                </c:pt>
                <c:pt idx="272">
                  <c:v>-0.66986169163209286</c:v>
                </c:pt>
                <c:pt idx="273">
                  <c:v>-0.66793577059605314</c:v>
                </c:pt>
                <c:pt idx="274">
                  <c:v>-0.66600127081885396</c:v>
                </c:pt>
                <c:pt idx="275">
                  <c:v>-0.66405811553285066</c:v>
                </c:pt>
                <c:pt idx="276">
                  <c:v>-0.66210622693532661</c:v>
                </c:pt>
                <c:pt idx="277">
                  <c:v>-0.66014552616980382</c:v>
                </c:pt>
                <c:pt idx="278">
                  <c:v>-0.65817593330689961</c:v>
                </c:pt>
                <c:pt idx="279">
                  <c:v>-0.65619736732480904</c:v>
                </c:pt>
                <c:pt idx="280">
                  <c:v>-0.65420974608929561</c:v>
                </c:pt>
                <c:pt idx="281">
                  <c:v>-0.65221298633321712</c:v>
                </c:pt>
                <c:pt idx="282">
                  <c:v>-0.65020700363562123</c:v>
                </c:pt>
                <c:pt idx="283">
                  <c:v>-0.64819171240029827</c:v>
                </c:pt>
                <c:pt idx="284">
                  <c:v>-0.64616702583387864</c:v>
                </c:pt>
                <c:pt idx="285">
                  <c:v>-0.64413285592342562</c:v>
                </c:pt>
                <c:pt idx="286">
                  <c:v>-0.64208911341344388</c:v>
                </c:pt>
                <c:pt idx="287">
                  <c:v>-0.64003570778238061</c:v>
                </c:pt>
                <c:pt idx="288">
                  <c:v>-0.63797254721860763</c:v>
                </c:pt>
                <c:pt idx="289">
                  <c:v>-0.63589953859574644</c:v>
                </c:pt>
                <c:pt idx="290">
                  <c:v>-0.63381658744744906</c:v>
                </c:pt>
                <c:pt idx="291">
                  <c:v>-0.6317235979416056</c:v>
                </c:pt>
                <c:pt idx="292">
                  <c:v>-0.62962047285384637</c:v>
                </c:pt>
                <c:pt idx="293">
                  <c:v>-0.62750711354044264</c:v>
                </c:pt>
                <c:pt idx="294">
                  <c:v>-0.62538341991058877</c:v>
                </c:pt>
                <c:pt idx="295">
                  <c:v>-0.62324929039790322</c:v>
                </c:pt>
                <c:pt idx="296">
                  <c:v>-0.62110462193131133</c:v>
                </c:pt>
                <c:pt idx="297">
                  <c:v>-0.61894930990517971</c:v>
                </c:pt>
                <c:pt idx="298">
                  <c:v>-0.61678324814866869</c:v>
                </c:pt>
                <c:pt idx="299">
                  <c:v>-0.61460632889439415</c:v>
                </c:pt>
                <c:pt idx="300">
                  <c:v>-0.61241844274621859</c:v>
                </c:pt>
                <c:pt idx="301">
                  <c:v>-0.61021947864628323</c:v>
                </c:pt>
                <c:pt idx="302">
                  <c:v>-0.60800932384116368</c:v>
                </c:pt>
                <c:pt idx="303">
                  <c:v>-0.60578786384720551</c:v>
                </c:pt>
                <c:pt idx="304">
                  <c:v>-0.60355498241491368</c:v>
                </c:pt>
                <c:pt idx="305">
                  <c:v>-0.60131056149245865</c:v>
                </c:pt>
                <c:pt idx="306">
                  <c:v>-0.59905448118823657</c:v>
                </c:pt>
                <c:pt idx="307">
                  <c:v>-0.59678661973241232</c:v>
                </c:pt>
                <c:pt idx="308">
                  <c:v>-0.59450685343751652</c:v>
                </c:pt>
                <c:pt idx="309">
                  <c:v>-0.5922150566579315</c:v>
                </c:pt>
                <c:pt idx="310">
                  <c:v>-0.58991110174836359</c:v>
                </c:pt>
                <c:pt idx="311">
                  <c:v>-0.58759485902118669</c:v>
                </c:pt>
                <c:pt idx="312">
                  <c:v>-0.58526619670259861</c:v>
                </c:pt>
                <c:pt idx="313">
                  <c:v>-0.58292498088769829</c:v>
                </c:pt>
                <c:pt idx="314">
                  <c:v>-0.58057107549422349</c:v>
                </c:pt>
                <c:pt idx="315">
                  <c:v>-0.57820434221511763</c:v>
                </c:pt>
                <c:pt idx="316">
                  <c:v>-0.57582464046976511</c:v>
                </c:pt>
                <c:pt idx="317">
                  <c:v>-0.57343182735387699</c:v>
                </c:pt>
                <c:pt idx="318">
                  <c:v>-0.57102575758799634</c:v>
                </c:pt>
                <c:pt idx="319">
                  <c:v>-0.56860628346458508</c:v>
                </c:pt>
                <c:pt idx="320">
                  <c:v>-0.56617325479358471</c:v>
                </c:pt>
                <c:pt idx="321">
                  <c:v>-0.56372651884649461</c:v>
                </c:pt>
                <c:pt idx="322">
                  <c:v>-0.5612659202988376</c:v>
                </c:pt>
                <c:pt idx="323">
                  <c:v>-0.55879130117098263</c:v>
                </c:pt>
                <c:pt idx="324">
                  <c:v>-0.5563025007672836</c:v>
                </c:pt>
                <c:pt idx="325">
                  <c:v>-0.55379935561348836</c:v>
                </c:pt>
                <c:pt idx="326">
                  <c:v>-0.55128169939223648</c:v>
                </c:pt>
                <c:pt idx="327">
                  <c:v>-0.54874936287684162</c:v>
                </c:pt>
                <c:pt idx="328">
                  <c:v>-0.54620217386295655</c:v>
                </c:pt>
                <c:pt idx="329">
                  <c:v>-0.54363995709836355</c:v>
                </c:pt>
                <c:pt idx="330">
                  <c:v>-0.54106253421055039</c:v>
                </c:pt>
                <c:pt idx="331">
                  <c:v>-0.53846972363227086</c:v>
                </c:pt>
                <c:pt idx="332">
                  <c:v>-0.53586134052474266</c:v>
                </c:pt>
                <c:pt idx="333">
                  <c:v>-0.53323719669859693</c:v>
                </c:pt>
                <c:pt idx="334">
                  <c:v>-0.5305971005323854</c:v>
                </c:pt>
                <c:pt idx="335">
                  <c:v>-0.52794085688864811</c:v>
                </c:pt>
                <c:pt idx="336">
                  <c:v>-0.5252682670273161</c:v>
                </c:pt>
                <c:pt idx="337">
                  <c:v>-0.52257912851653732</c:v>
                </c:pt>
                <c:pt idx="338">
                  <c:v>-0.51987323514061234</c:v>
                </c:pt>
                <c:pt idx="339">
                  <c:v>-0.51715037680513898</c:v>
                </c:pt>
                <c:pt idx="340">
                  <c:v>-0.51441033943911019</c:v>
                </c:pt>
                <c:pt idx="341">
                  <c:v>-0.51165290489392057</c:v>
                </c:pt>
                <c:pt idx="342">
                  <c:v>-0.5088778508391496</c:v>
                </c:pt>
                <c:pt idx="343">
                  <c:v>-0.50608495065497905</c:v>
                </c:pt>
                <c:pt idx="344">
                  <c:v>-0.50327397332115054</c:v>
                </c:pt>
                <c:pt idx="345">
                  <c:v>-0.50044468330228631</c:v>
                </c:pt>
                <c:pt idx="346">
                  <c:v>-0.49759684042946151</c:v>
                </c:pt>
                <c:pt idx="347">
                  <c:v>-0.49473019977785915</c:v>
                </c:pt>
                <c:pt idx="348">
                  <c:v>-0.49184451154037012</c:v>
                </c:pt>
                <c:pt idx="349">
                  <c:v>-0.48893952089696158</c:v>
                </c:pt>
                <c:pt idx="350">
                  <c:v>-0.48601496787964954</c:v>
                </c:pt>
                <c:pt idx="351">
                  <c:v>-0.48307058723286728</c:v>
                </c:pt>
                <c:pt idx="352">
                  <c:v>-0.48010610826912481</c:v>
                </c:pt>
                <c:pt idx="353">
                  <c:v>-0.47712125471966282</c:v>
                </c:pt>
                <c:pt idx="354">
                  <c:v>-0.47411574457993721</c:v>
                </c:pt>
                <c:pt idx="355">
                  <c:v>-0.47108928994975208</c:v>
                </c:pt>
                <c:pt idx="356">
                  <c:v>-0.46804159686774438</c:v>
                </c:pt>
                <c:pt idx="357">
                  <c:v>-0.46497236514007018</c:v>
                </c:pt>
                <c:pt idx="358">
                  <c:v>-0.46188128816292695</c:v>
                </c:pt>
                <c:pt idx="359">
                  <c:v>-0.45876805273878263</c:v>
                </c:pt>
                <c:pt idx="360">
                  <c:v>-0.45563233888592403</c:v>
                </c:pt>
                <c:pt idx="361">
                  <c:v>-0.45247381964109434</c:v>
                </c:pt>
                <c:pt idx="362">
                  <c:v>-0.44929216085490531</c:v>
                </c:pt>
                <c:pt idx="363">
                  <c:v>-0.44608702097969388</c:v>
                </c:pt>
                <c:pt idx="364">
                  <c:v>-0.44285805084949531</c:v>
                </c:pt>
                <c:pt idx="365">
                  <c:v>-0.43960489345177467</c:v>
                </c:pt>
                <c:pt idx="366">
                  <c:v>-0.43632718369053891</c:v>
                </c:pt>
                <c:pt idx="367">
                  <c:v>-0.43302454814045394</c:v>
                </c:pt>
                <c:pt idx="368">
                  <c:v>-0.42969660479152433</c:v>
                </c:pt>
                <c:pt idx="369">
                  <c:v>-0.42634296278393802</c:v>
                </c:pt>
                <c:pt idx="370">
                  <c:v>-0.42296322213255588</c:v>
                </c:pt>
                <c:pt idx="371">
                  <c:v>-0.41955697344064713</c:v>
                </c:pt>
                <c:pt idx="372">
                  <c:v>-0.41612379760225265</c:v>
                </c:pt>
                <c:pt idx="373">
                  <c:v>-0.41266326549274535</c:v>
                </c:pt>
                <c:pt idx="374">
                  <c:v>-0.40917493764692281</c:v>
                </c:pt>
                <c:pt idx="375">
                  <c:v>-0.40565836392408777</c:v>
                </c:pt>
                <c:pt idx="376">
                  <c:v>-0.402113083159437</c:v>
                </c:pt>
                <c:pt idx="377">
                  <c:v>-0.39853862280113767</c:v>
                </c:pt>
                <c:pt idx="378">
                  <c:v>-0.39493449853231238</c:v>
                </c:pt>
                <c:pt idx="379">
                  <c:v>-0.39130021387722108</c:v>
                </c:pt>
                <c:pt idx="380">
                  <c:v>-0.38763525979081292</c:v>
                </c:pt>
                <c:pt idx="381">
                  <c:v>-0.38393911423085098</c:v>
                </c:pt>
                <c:pt idx="382">
                  <c:v>-0.38021124171160608</c:v>
                </c:pt>
                <c:pt idx="383">
                  <c:v>-0.37645109283829931</c:v>
                </c:pt>
                <c:pt idx="384">
                  <c:v>-0.37265810382116032</c:v>
                </c:pt>
                <c:pt idx="385">
                  <c:v>-0.3688316959681085</c:v>
                </c:pt>
                <c:pt idx="386">
                  <c:v>-0.36497127515487277</c:v>
                </c:pt>
                <c:pt idx="387">
                  <c:v>-0.36107623127134686</c:v>
                </c:pt>
                <c:pt idx="388">
                  <c:v>-0.35714593764291258</c:v>
                </c:pt>
                <c:pt idx="389">
                  <c:v>-0.35317975042531119</c:v>
                </c:pt>
                <c:pt idx="390">
                  <c:v>-0.34917700797163731</c:v>
                </c:pt>
                <c:pt idx="391">
                  <c:v>-0.34513703016989722</c:v>
                </c:pt>
                <c:pt idx="392">
                  <c:v>-0.34105911774945935</c:v>
                </c:pt>
                <c:pt idx="393">
                  <c:v>-0.33694255155462788</c:v>
                </c:pt>
                <c:pt idx="394">
                  <c:v>-0.33278659178347098</c:v>
                </c:pt>
                <c:pt idx="395">
                  <c:v>-0.32859047718986351</c:v>
                </c:pt>
                <c:pt idx="396">
                  <c:v>-0.32435342424660674</c:v>
                </c:pt>
                <c:pt idx="397">
                  <c:v>-0.32007462626733163</c:v>
                </c:pt>
                <c:pt idx="398">
                  <c:v>-0.31575325248468755</c:v>
                </c:pt>
                <c:pt idx="399">
                  <c:v>-0.31138844708224017</c:v>
                </c:pt>
                <c:pt idx="400">
                  <c:v>-0.30697932817718282</c:v>
                </c:pt>
                <c:pt idx="401">
                  <c:v>-0.30252498675093414</c:v>
                </c:pt>
                <c:pt idx="402">
                  <c:v>-0.29802448552425909</c:v>
                </c:pt>
                <c:pt idx="403">
                  <c:v>-0.29347685777353538</c:v>
                </c:pt>
                <c:pt idx="404">
                  <c:v>-0.28888110608438688</c:v>
                </c:pt>
                <c:pt idx="405">
                  <c:v>-0.28423620103862268</c:v>
                </c:pt>
                <c:pt idx="406">
                  <c:v>-0.27954107983024418</c:v>
                </c:pt>
                <c:pt idx="407">
                  <c:v>-0.27479464480578114</c:v>
                </c:pt>
                <c:pt idx="408">
                  <c:v>-0.26999576192401414</c:v>
                </c:pt>
                <c:pt idx="409">
                  <c:v>-0.26514325912960035</c:v>
                </c:pt>
                <c:pt idx="410">
                  <c:v>-0.26023592463485634</c:v>
                </c:pt>
                <c:pt idx="411">
                  <c:v>-0.25527250510330607</c:v>
                </c:pt>
                <c:pt idx="412">
                  <c:v>-0.25025170372825528</c:v>
                </c:pt>
                <c:pt idx="413">
                  <c:v>-0.2451721781989803</c:v>
                </c:pt>
                <c:pt idx="414">
                  <c:v>-0.24003253854656989</c:v>
                </c:pt>
                <c:pt idx="415">
                  <c:v>-0.23483134486076229</c:v>
                </c:pt>
                <c:pt idx="416">
                  <c:v>-0.22956710486840493</c:v>
                </c:pt>
                <c:pt idx="417">
                  <c:v>-0.2242382713633374</c:v>
                </c:pt>
                <c:pt idx="418">
                  <c:v>-0.21884323947663251</c:v>
                </c:pt>
                <c:pt idx="419">
                  <c:v>-0.21338034377512999</c:v>
                </c:pt>
                <c:pt idx="420">
                  <c:v>-0.20784785517516893</c:v>
                </c:pt>
                <c:pt idx="421">
                  <c:v>-0.20224397765717017</c:v>
                </c:pt>
                <c:pt idx="422">
                  <c:v>-0.19656684476547959</c:v>
                </c:pt>
                <c:pt idx="423">
                  <c:v>-0.19081451587638756</c:v>
                </c:pt>
                <c:pt idx="424">
                  <c:v>-0.18498497221566373</c:v>
                </c:pt>
                <c:pt idx="425">
                  <c:v>-0.17907611260514342</c:v>
                </c:pt>
                <c:pt idx="426">
                  <c:v>-0.17308574891595602</c:v>
                </c:pt>
                <c:pt idx="427">
                  <c:v>-0.16701160120376277</c:v>
                </c:pt>
                <c:pt idx="428">
                  <c:v>-0.16085129249894439</c:v>
                </c:pt>
                <c:pt idx="429">
                  <c:v>-0.15460234322194291</c:v>
                </c:pt>
                <c:pt idx="430">
                  <c:v>-0.14826216519092503</c:v>
                </c:pt>
                <c:pt idx="431">
                  <c:v>-0.14182805518551395</c:v>
                </c:pt>
                <c:pt idx="432">
                  <c:v>-0.13529718802655621</c:v>
                </c:pt>
                <c:pt idx="433">
                  <c:v>-0.1286666091275431</c:v>
                </c:pt>
                <c:pt idx="434">
                  <c:v>-0.12193322646857539</c:v>
                </c:pt>
                <c:pt idx="435">
                  <c:v>-0.11509380193826986</c:v>
                </c:pt>
                <c:pt idx="436">
                  <c:v>-0.10814494198294206</c:v>
                </c:pt>
                <c:pt idx="437">
                  <c:v>-0.10108308749545458</c:v>
                </c:pt>
                <c:pt idx="438">
                  <c:v>-9.3904502868331227E-2</c:v>
                </c:pt>
                <c:pt idx="439">
                  <c:v>-8.6605264126831741E-2</c:v>
                </c:pt>
                <c:pt idx="440">
                  <c:v>-7.9181246047624804E-2</c:v>
                </c:pt>
                <c:pt idx="441">
                  <c:v>-7.1628108157178946E-2</c:v>
                </c:pt>
                <c:pt idx="442">
                  <c:v>-6.3941279490887945E-2</c:v>
                </c:pt>
                <c:pt idx="443">
                  <c:v>-5.6115941978931522E-2</c:v>
                </c:pt>
                <c:pt idx="444">
                  <c:v>-4.8147012307656056E-2</c:v>
                </c:pt>
                <c:pt idx="445">
                  <c:v>-4.0029122085476557E-2</c:v>
                </c:pt>
                <c:pt idx="446">
                  <c:v>-3.1756596119486676E-2</c:v>
                </c:pt>
                <c:pt idx="447">
                  <c:v>-2.3323428582623956E-2</c:v>
                </c:pt>
                <c:pt idx="448">
                  <c:v>-1.4723256820706338E-2</c:v>
                </c:pt>
                <c:pt idx="449">
                  <c:v>-5.9493325132012522E-3</c:v>
                </c:pt>
                <c:pt idx="450">
                  <c:v>3.005510139725226E-3</c:v>
                </c:pt>
                <c:pt idx="451">
                  <c:v>1.2148889579595007E-2</c:v>
                </c:pt>
                <c:pt idx="452">
                  <c:v>2.1488915833738381E-2</c:v>
                </c:pt>
                <c:pt idx="453">
                  <c:v>3.1034233739968851E-2</c:v>
                </c:pt>
                <c:pt idx="454">
                  <c:v>4.0794071029125419E-2</c:v>
                </c:pt>
                <c:pt idx="455">
                  <c:v>5.0778291935726451E-2</c:v>
                </c:pt>
                <c:pt idx="456">
                  <c:v>6.0997457117412224E-2</c:v>
                </c:pt>
                <c:pt idx="457">
                  <c:v>7.1462890795576994E-2</c:v>
                </c:pt>
                <c:pt idx="458">
                  <c:v>8.218675618735001E-2</c:v>
                </c:pt>
                <c:pt idx="459">
                  <c:v>9.3182140488813264E-2</c:v>
                </c:pt>
                <c:pt idx="460">
                  <c:v>0.10446315089850229</c:v>
                </c:pt>
                <c:pt idx="461">
                  <c:v>0.11604502344831782</c:v>
                </c:pt>
                <c:pt idx="462">
                  <c:v>0.12794424674802601</c:v>
                </c:pt>
                <c:pt idx="463">
                  <c:v>0.14017870316503681</c:v>
                </c:pt>
                <c:pt idx="464">
                  <c:v>0.15276783047305798</c:v>
                </c:pt>
                <c:pt idx="465">
                  <c:v>0.16573280763742587</c:v>
                </c:pt>
                <c:pt idx="466">
                  <c:v>0.17909676919540737</c:v>
                </c:pt>
                <c:pt idx="467">
                  <c:v>0.19288505368103975</c:v>
                </c:pt>
                <c:pt idx="468">
                  <c:v>0.20712549279565004</c:v>
                </c:pt>
                <c:pt idx="469">
                  <c:v>0.22184874961635639</c:v>
                </c:pt>
                <c:pt idx="470">
                  <c:v>0.23708871617309329</c:v>
                </c:pt>
                <c:pt idx="471">
                  <c:v>0.25288298335632697</c:v>
                </c:pt>
                <c:pt idx="472">
                  <c:v>0.26927339954449458</c:v>
                </c:pt>
                <c:pt idx="473">
                  <c:v>0.28630673884327618</c:v>
                </c:pt>
                <c:pt idx="474">
                  <c:v>0.30403550580370642</c:v>
                </c:pt>
                <c:pt idx="475">
                  <c:v>0.32251891149772177</c:v>
                </c:pt>
                <c:pt idx="476">
                  <c:v>0.34182406669310739</c:v>
                </c:pt>
                <c:pt idx="477">
                  <c:v>0.36202745278139314</c:v>
                </c:pt>
                <c:pt idx="478">
                  <c:v>0.38321675185133131</c:v>
                </c:pt>
                <c:pt idx="479">
                  <c:v>0.40549314656248325</c:v>
                </c:pt>
                <c:pt idx="480">
                  <c:v>0.42897424241200638</c:v>
                </c:pt>
                <c:pt idx="481">
                  <c:v>0.45379782613703823</c:v>
                </c:pt>
                <c:pt idx="482">
                  <c:v>0.48012676485938988</c:v>
                </c:pt>
                <c:pt idx="483">
                  <c:v>0.50815548845963121</c:v>
                </c:pt>
                <c:pt idx="484">
                  <c:v>0.53811871183707449</c:v>
                </c:pt>
                <c:pt idx="485">
                  <c:v>0.57030339520847573</c:v>
                </c:pt>
                <c:pt idx="486">
                  <c:v>0.60506550146768767</c:v>
                </c:pt>
                <c:pt idx="487">
                  <c:v>0.64285406235709175</c:v>
                </c:pt>
                <c:pt idx="488">
                  <c:v>0.68424674751531245</c:v>
                </c:pt>
                <c:pt idx="489">
                  <c:v>0.73000423807599035</c:v>
                </c:pt>
                <c:pt idx="490">
                  <c:v>0.78115676052336858</c:v>
                </c:pt>
                <c:pt idx="491">
                  <c:v>0.83914870750105564</c:v>
                </c:pt>
                <c:pt idx="492">
                  <c:v>0.90609549713166881</c:v>
                </c:pt>
                <c:pt idx="493">
                  <c:v>0.98527674317929359</c:v>
                </c:pt>
                <c:pt idx="494">
                  <c:v>1.0821867561873502</c:v>
                </c:pt>
                <c:pt idx="495">
                  <c:v>1.2071254927956436</c:v>
                </c:pt>
                <c:pt idx="496">
                  <c:v>1.3832167518513321</c:v>
                </c:pt>
                <c:pt idx="497">
                  <c:v>1.6842467475153124</c:v>
                </c:pt>
                <c:pt idx="499">
                  <c:v>1.6842467475153124</c:v>
                </c:pt>
                <c:pt idx="500">
                  <c:v>1.3832167518513321</c:v>
                </c:pt>
                <c:pt idx="501">
                  <c:v>1.2071254927956436</c:v>
                </c:pt>
                <c:pt idx="502">
                  <c:v>1.0821867561873502</c:v>
                </c:pt>
                <c:pt idx="503">
                  <c:v>0.98527674317929359</c:v>
                </c:pt>
                <c:pt idx="504">
                  <c:v>0.90609549713166881</c:v>
                </c:pt>
                <c:pt idx="505">
                  <c:v>0.83914870750105564</c:v>
                </c:pt>
                <c:pt idx="506">
                  <c:v>0.78115676052336858</c:v>
                </c:pt>
                <c:pt idx="507">
                  <c:v>0.73000423807599035</c:v>
                </c:pt>
                <c:pt idx="508">
                  <c:v>0.68424674751531245</c:v>
                </c:pt>
                <c:pt idx="509">
                  <c:v>0.64285406235709175</c:v>
                </c:pt>
                <c:pt idx="510">
                  <c:v>0.60506550146768767</c:v>
                </c:pt>
                <c:pt idx="511">
                  <c:v>0.57030339520847573</c:v>
                </c:pt>
                <c:pt idx="512">
                  <c:v>0.53811871183707449</c:v>
                </c:pt>
                <c:pt idx="513">
                  <c:v>0.50815548845963121</c:v>
                </c:pt>
                <c:pt idx="514">
                  <c:v>0.48012676485938988</c:v>
                </c:pt>
                <c:pt idx="515">
                  <c:v>0.45379782613703823</c:v>
                </c:pt>
                <c:pt idx="516">
                  <c:v>0.42897424241200638</c:v>
                </c:pt>
                <c:pt idx="517">
                  <c:v>0.40549314656248325</c:v>
                </c:pt>
                <c:pt idx="518">
                  <c:v>0.38321675185133131</c:v>
                </c:pt>
                <c:pt idx="519">
                  <c:v>0.36202745278139314</c:v>
                </c:pt>
                <c:pt idx="520">
                  <c:v>0.34182406669310739</c:v>
                </c:pt>
                <c:pt idx="521">
                  <c:v>0.32251891149772177</c:v>
                </c:pt>
                <c:pt idx="522">
                  <c:v>0.30403550580370642</c:v>
                </c:pt>
                <c:pt idx="523">
                  <c:v>0.28630673884327618</c:v>
                </c:pt>
                <c:pt idx="524">
                  <c:v>0.26927339954449458</c:v>
                </c:pt>
                <c:pt idx="525">
                  <c:v>0.25288298335632697</c:v>
                </c:pt>
                <c:pt idx="526">
                  <c:v>0.23708871617309329</c:v>
                </c:pt>
                <c:pt idx="527">
                  <c:v>0.22184874961635639</c:v>
                </c:pt>
                <c:pt idx="528">
                  <c:v>0.20712549279565004</c:v>
                </c:pt>
                <c:pt idx="529">
                  <c:v>0.19288505368103975</c:v>
                </c:pt>
                <c:pt idx="530">
                  <c:v>0.17909676919540737</c:v>
                </c:pt>
                <c:pt idx="531">
                  <c:v>0.16573280763742587</c:v>
                </c:pt>
                <c:pt idx="532">
                  <c:v>0.15276783047305798</c:v>
                </c:pt>
                <c:pt idx="533">
                  <c:v>0.14017870316503681</c:v>
                </c:pt>
                <c:pt idx="534">
                  <c:v>0.12794424674802601</c:v>
                </c:pt>
                <c:pt idx="535">
                  <c:v>0.11604502344831782</c:v>
                </c:pt>
                <c:pt idx="536">
                  <c:v>0.10446315089850229</c:v>
                </c:pt>
                <c:pt idx="537">
                  <c:v>9.3182140488813264E-2</c:v>
                </c:pt>
                <c:pt idx="538">
                  <c:v>8.218675618735001E-2</c:v>
                </c:pt>
                <c:pt idx="539">
                  <c:v>7.1462890795576994E-2</c:v>
                </c:pt>
                <c:pt idx="540">
                  <c:v>6.0997457117412224E-2</c:v>
                </c:pt>
                <c:pt idx="541">
                  <c:v>5.0778291935726451E-2</c:v>
                </c:pt>
                <c:pt idx="542">
                  <c:v>4.0794071029125419E-2</c:v>
                </c:pt>
                <c:pt idx="543">
                  <c:v>3.1034233739968851E-2</c:v>
                </c:pt>
                <c:pt idx="544">
                  <c:v>2.1488915833738381E-2</c:v>
                </c:pt>
                <c:pt idx="545">
                  <c:v>1.2148889579595007E-2</c:v>
                </c:pt>
                <c:pt idx="546">
                  <c:v>3.005510139725226E-3</c:v>
                </c:pt>
                <c:pt idx="547">
                  <c:v>-5.9493325132012522E-3</c:v>
                </c:pt>
                <c:pt idx="548">
                  <c:v>-1.4723256820706338E-2</c:v>
                </c:pt>
                <c:pt idx="549">
                  <c:v>-2.3323428582623956E-2</c:v>
                </c:pt>
                <c:pt idx="550">
                  <c:v>-3.1756596119486676E-2</c:v>
                </c:pt>
                <c:pt idx="551">
                  <c:v>-4.0029122085476557E-2</c:v>
                </c:pt>
                <c:pt idx="552">
                  <c:v>-4.8147012307656056E-2</c:v>
                </c:pt>
                <c:pt idx="553">
                  <c:v>-5.6115941978931522E-2</c:v>
                </c:pt>
                <c:pt idx="554">
                  <c:v>-6.3941279490887945E-2</c:v>
                </c:pt>
                <c:pt idx="555">
                  <c:v>-7.1628108157178946E-2</c:v>
                </c:pt>
                <c:pt idx="556">
                  <c:v>-7.9181246047624804E-2</c:v>
                </c:pt>
                <c:pt idx="557">
                  <c:v>-8.6605264126831741E-2</c:v>
                </c:pt>
                <c:pt idx="558">
                  <c:v>-9.3904502868331227E-2</c:v>
                </c:pt>
                <c:pt idx="559">
                  <c:v>-0.10108308749545458</c:v>
                </c:pt>
                <c:pt idx="560">
                  <c:v>-0.10814494198294206</c:v>
                </c:pt>
                <c:pt idx="561">
                  <c:v>-0.11509380193826986</c:v>
                </c:pt>
                <c:pt idx="562">
                  <c:v>-0.12193322646857539</c:v>
                </c:pt>
                <c:pt idx="563">
                  <c:v>-0.1286666091275431</c:v>
                </c:pt>
                <c:pt idx="564">
                  <c:v>-0.13529718802655621</c:v>
                </c:pt>
                <c:pt idx="565">
                  <c:v>-0.14182805518551395</c:v>
                </c:pt>
                <c:pt idx="566">
                  <c:v>-0.14826216519092503</c:v>
                </c:pt>
                <c:pt idx="567">
                  <c:v>-0.15460234322194291</c:v>
                </c:pt>
                <c:pt idx="568">
                  <c:v>-0.16085129249894439</c:v>
                </c:pt>
                <c:pt idx="569">
                  <c:v>-0.16701160120376277</c:v>
                </c:pt>
                <c:pt idx="570">
                  <c:v>-0.17308574891595602</c:v>
                </c:pt>
                <c:pt idx="571">
                  <c:v>-0.17907611260514342</c:v>
                </c:pt>
                <c:pt idx="572">
                  <c:v>-0.18498497221566373</c:v>
                </c:pt>
                <c:pt idx="573">
                  <c:v>-0.19081451587638756</c:v>
                </c:pt>
                <c:pt idx="574">
                  <c:v>-0.19656684476547959</c:v>
                </c:pt>
                <c:pt idx="575">
                  <c:v>-0.20224397765717017</c:v>
                </c:pt>
                <c:pt idx="576">
                  <c:v>-0.20784785517516893</c:v>
                </c:pt>
                <c:pt idx="577">
                  <c:v>-0.21338034377512999</c:v>
                </c:pt>
                <c:pt idx="578">
                  <c:v>-0.21884323947663251</c:v>
                </c:pt>
                <c:pt idx="579">
                  <c:v>-0.2242382713633374</c:v>
                </c:pt>
                <c:pt idx="580">
                  <c:v>-0.22956710486840493</c:v>
                </c:pt>
                <c:pt idx="581">
                  <c:v>-0.23483134486076229</c:v>
                </c:pt>
                <c:pt idx="582">
                  <c:v>-0.24003253854656989</c:v>
                </c:pt>
                <c:pt idx="583">
                  <c:v>-0.2451721781989803</c:v>
                </c:pt>
                <c:pt idx="584">
                  <c:v>-0.25025170372825528</c:v>
                </c:pt>
                <c:pt idx="585">
                  <c:v>-0.25527250510330607</c:v>
                </c:pt>
                <c:pt idx="586">
                  <c:v>-0.26023592463485634</c:v>
                </c:pt>
                <c:pt idx="587">
                  <c:v>-0.26514325912960035</c:v>
                </c:pt>
                <c:pt idx="588">
                  <c:v>-0.26999576192401414</c:v>
                </c:pt>
                <c:pt idx="589">
                  <c:v>-0.27479464480578114</c:v>
                </c:pt>
                <c:pt idx="590">
                  <c:v>-0.27954107983024418</c:v>
                </c:pt>
                <c:pt idx="591">
                  <c:v>-0.28423620103862268</c:v>
                </c:pt>
                <c:pt idx="592">
                  <c:v>-0.28888110608438688</c:v>
                </c:pt>
                <c:pt idx="593">
                  <c:v>-0.29347685777353538</c:v>
                </c:pt>
                <c:pt idx="594">
                  <c:v>-0.29802448552425909</c:v>
                </c:pt>
                <c:pt idx="595">
                  <c:v>-0.30252498675093414</c:v>
                </c:pt>
                <c:pt idx="596">
                  <c:v>-0.30697932817718282</c:v>
                </c:pt>
                <c:pt idx="597">
                  <c:v>-0.31138844708224017</c:v>
                </c:pt>
                <c:pt idx="598">
                  <c:v>-0.31575325248468755</c:v>
                </c:pt>
                <c:pt idx="599">
                  <c:v>-0.32007462626733163</c:v>
                </c:pt>
                <c:pt idx="600">
                  <c:v>-0.32435342424660674</c:v>
                </c:pt>
                <c:pt idx="601">
                  <c:v>-0.32859047718986351</c:v>
                </c:pt>
                <c:pt idx="602">
                  <c:v>-0.33278659178347098</c:v>
                </c:pt>
                <c:pt idx="603">
                  <c:v>-0.33694255155462788</c:v>
                </c:pt>
                <c:pt idx="604">
                  <c:v>-0.34105911774945935</c:v>
                </c:pt>
                <c:pt idx="605">
                  <c:v>-0.34513703016989722</c:v>
                </c:pt>
                <c:pt idx="606">
                  <c:v>-0.34917700797163731</c:v>
                </c:pt>
                <c:pt idx="607">
                  <c:v>-0.35317975042531119</c:v>
                </c:pt>
                <c:pt idx="608">
                  <c:v>-0.35714593764291258</c:v>
                </c:pt>
                <c:pt idx="609">
                  <c:v>-0.36107623127134686</c:v>
                </c:pt>
                <c:pt idx="610">
                  <c:v>-0.36497127515487277</c:v>
                </c:pt>
                <c:pt idx="611">
                  <c:v>-0.3688316959681085</c:v>
                </c:pt>
                <c:pt idx="612">
                  <c:v>-0.37265810382116032</c:v>
                </c:pt>
                <c:pt idx="613">
                  <c:v>-0.37645109283829931</c:v>
                </c:pt>
                <c:pt idx="614">
                  <c:v>-0.38021124171160608</c:v>
                </c:pt>
                <c:pt idx="615">
                  <c:v>-0.38393911423085098</c:v>
                </c:pt>
                <c:pt idx="616">
                  <c:v>-0.38763525979081292</c:v>
                </c:pt>
                <c:pt idx="617">
                  <c:v>-0.39130021387722108</c:v>
                </c:pt>
                <c:pt idx="618">
                  <c:v>-0.39493449853231238</c:v>
                </c:pt>
                <c:pt idx="619">
                  <c:v>-0.39853862280113767</c:v>
                </c:pt>
                <c:pt idx="620">
                  <c:v>-0.402113083159437</c:v>
                </c:pt>
                <c:pt idx="621">
                  <c:v>-0.40565836392408777</c:v>
                </c:pt>
                <c:pt idx="622">
                  <c:v>-0.40917493764692281</c:v>
                </c:pt>
                <c:pt idx="623">
                  <c:v>-0.41266326549274535</c:v>
                </c:pt>
                <c:pt idx="624">
                  <c:v>-0.41612379760225265</c:v>
                </c:pt>
                <c:pt idx="625">
                  <c:v>-0.41955697344064713</c:v>
                </c:pt>
                <c:pt idx="626">
                  <c:v>-0.42296322213255588</c:v>
                </c:pt>
                <c:pt idx="627">
                  <c:v>-0.42634296278393802</c:v>
                </c:pt>
                <c:pt idx="628">
                  <c:v>-0.42969660479152433</c:v>
                </c:pt>
                <c:pt idx="629">
                  <c:v>-0.43302454814045394</c:v>
                </c:pt>
                <c:pt idx="630">
                  <c:v>-0.43632718369053891</c:v>
                </c:pt>
                <c:pt idx="631">
                  <c:v>-0.43960489345177467</c:v>
                </c:pt>
                <c:pt idx="632">
                  <c:v>-0.44285805084949531</c:v>
                </c:pt>
                <c:pt idx="633">
                  <c:v>-0.44608702097969388</c:v>
                </c:pt>
                <c:pt idx="634">
                  <c:v>-0.44929216085490531</c:v>
                </c:pt>
                <c:pt idx="635">
                  <c:v>-0.45247381964109434</c:v>
                </c:pt>
                <c:pt idx="636">
                  <c:v>-0.45563233888592403</c:v>
                </c:pt>
                <c:pt idx="637">
                  <c:v>-0.45876805273878263</c:v>
                </c:pt>
                <c:pt idx="638">
                  <c:v>-0.46188128816292695</c:v>
                </c:pt>
                <c:pt idx="639">
                  <c:v>-0.46497236514007018</c:v>
                </c:pt>
                <c:pt idx="640">
                  <c:v>-0.46804159686774438</c:v>
                </c:pt>
                <c:pt idx="641">
                  <c:v>-0.47108928994975208</c:v>
                </c:pt>
                <c:pt idx="642">
                  <c:v>-0.47411574457993721</c:v>
                </c:pt>
                <c:pt idx="643">
                  <c:v>-0.47712125471966282</c:v>
                </c:pt>
                <c:pt idx="644">
                  <c:v>-0.48010610826912481</c:v>
                </c:pt>
                <c:pt idx="645">
                  <c:v>-0.48307058723286728</c:v>
                </c:pt>
                <c:pt idx="646">
                  <c:v>-0.48601496787964954</c:v>
                </c:pt>
                <c:pt idx="647">
                  <c:v>-0.48893952089696158</c:v>
                </c:pt>
                <c:pt idx="648">
                  <c:v>-0.49184451154037012</c:v>
                </c:pt>
                <c:pt idx="649">
                  <c:v>-0.49473019977785915</c:v>
                </c:pt>
                <c:pt idx="650">
                  <c:v>-0.49759684042946151</c:v>
                </c:pt>
                <c:pt idx="651">
                  <c:v>-0.50044468330228631</c:v>
                </c:pt>
                <c:pt idx="652">
                  <c:v>-0.50327397332115054</c:v>
                </c:pt>
                <c:pt idx="653">
                  <c:v>-0.50608495065497905</c:v>
                </c:pt>
                <c:pt idx="654">
                  <c:v>-0.5088778508391496</c:v>
                </c:pt>
                <c:pt idx="655">
                  <c:v>-0.51165290489392057</c:v>
                </c:pt>
                <c:pt idx="656">
                  <c:v>-0.51441033943911019</c:v>
                </c:pt>
                <c:pt idx="657">
                  <c:v>-0.51715037680513898</c:v>
                </c:pt>
                <c:pt idx="658">
                  <c:v>-0.51987323514061234</c:v>
                </c:pt>
                <c:pt idx="659">
                  <c:v>-0.52257912851653732</c:v>
                </c:pt>
                <c:pt idx="660">
                  <c:v>-0.5252682670273161</c:v>
                </c:pt>
                <c:pt idx="661">
                  <c:v>-0.52794085688864811</c:v>
                </c:pt>
                <c:pt idx="662">
                  <c:v>-0.5305971005323854</c:v>
                </c:pt>
                <c:pt idx="663">
                  <c:v>-0.53323719669859693</c:v>
                </c:pt>
                <c:pt idx="664">
                  <c:v>-0.53586134052474266</c:v>
                </c:pt>
                <c:pt idx="665">
                  <c:v>-0.53846972363227086</c:v>
                </c:pt>
                <c:pt idx="666">
                  <c:v>-0.54106253421055039</c:v>
                </c:pt>
                <c:pt idx="667">
                  <c:v>-0.54363995709836355</c:v>
                </c:pt>
                <c:pt idx="668">
                  <c:v>-0.54620217386295655</c:v>
                </c:pt>
                <c:pt idx="669">
                  <c:v>-0.54874936287684162</c:v>
                </c:pt>
                <c:pt idx="670">
                  <c:v>-0.55128169939223648</c:v>
                </c:pt>
                <c:pt idx="671">
                  <c:v>-0.55379935561348836</c:v>
                </c:pt>
                <c:pt idx="672">
                  <c:v>-0.5563025007672836</c:v>
                </c:pt>
                <c:pt idx="673">
                  <c:v>-0.55879130117098263</c:v>
                </c:pt>
                <c:pt idx="674">
                  <c:v>-0.5612659202988376</c:v>
                </c:pt>
                <c:pt idx="675">
                  <c:v>-0.56372651884649461</c:v>
                </c:pt>
                <c:pt idx="676">
                  <c:v>-0.56617325479358471</c:v>
                </c:pt>
                <c:pt idx="677">
                  <c:v>-0.56860628346458508</c:v>
                </c:pt>
                <c:pt idx="678">
                  <c:v>-0.57102575758799634</c:v>
                </c:pt>
                <c:pt idx="679">
                  <c:v>-0.57343182735387699</c:v>
                </c:pt>
                <c:pt idx="680">
                  <c:v>-0.57582464046976511</c:v>
                </c:pt>
                <c:pt idx="681">
                  <c:v>-0.57820434221511763</c:v>
                </c:pt>
                <c:pt idx="682">
                  <c:v>-0.58057107549422349</c:v>
                </c:pt>
                <c:pt idx="683">
                  <c:v>-0.58292498088769829</c:v>
                </c:pt>
                <c:pt idx="684">
                  <c:v>-0.58526619670259861</c:v>
                </c:pt>
                <c:pt idx="685">
                  <c:v>-0.58759485902118669</c:v>
                </c:pt>
                <c:pt idx="686">
                  <c:v>-0.58991110174836359</c:v>
                </c:pt>
                <c:pt idx="687">
                  <c:v>-0.5922150566579315</c:v>
                </c:pt>
                <c:pt idx="688">
                  <c:v>-0.59450685343751652</c:v>
                </c:pt>
                <c:pt idx="689">
                  <c:v>-0.59678661973241232</c:v>
                </c:pt>
                <c:pt idx="690">
                  <c:v>-0.59905448118823657</c:v>
                </c:pt>
                <c:pt idx="691">
                  <c:v>-0.60131056149245865</c:v>
                </c:pt>
                <c:pt idx="692">
                  <c:v>-0.60355498241491368</c:v>
                </c:pt>
                <c:pt idx="693">
                  <c:v>-0.60578786384720551</c:v>
                </c:pt>
                <c:pt idx="694">
                  <c:v>-0.60800932384116368</c:v>
                </c:pt>
                <c:pt idx="695">
                  <c:v>-0.61021947864628323</c:v>
                </c:pt>
                <c:pt idx="696">
                  <c:v>-0.61241844274621859</c:v>
                </c:pt>
                <c:pt idx="697">
                  <c:v>-0.61460632889439415</c:v>
                </c:pt>
                <c:pt idx="698">
                  <c:v>-0.61678324814866869</c:v>
                </c:pt>
                <c:pt idx="699">
                  <c:v>-0.61894930990517971</c:v>
                </c:pt>
                <c:pt idx="700">
                  <c:v>-0.62110462193131133</c:v>
                </c:pt>
                <c:pt idx="701">
                  <c:v>-0.62324929039790322</c:v>
                </c:pt>
                <c:pt idx="702">
                  <c:v>-0.62538341991058877</c:v>
                </c:pt>
                <c:pt idx="703">
                  <c:v>-0.62750711354044264</c:v>
                </c:pt>
                <c:pt idx="704">
                  <c:v>-0.62962047285384637</c:v>
                </c:pt>
                <c:pt idx="705">
                  <c:v>-0.6317235979416056</c:v>
                </c:pt>
                <c:pt idx="706">
                  <c:v>-0.63381658744744906</c:v>
                </c:pt>
                <c:pt idx="707">
                  <c:v>-0.63589953859574644</c:v>
                </c:pt>
                <c:pt idx="708">
                  <c:v>-0.63797254721860763</c:v>
                </c:pt>
                <c:pt idx="709">
                  <c:v>-0.64003570778238061</c:v>
                </c:pt>
                <c:pt idx="710">
                  <c:v>-0.64208911341344388</c:v>
                </c:pt>
                <c:pt idx="711">
                  <c:v>-0.64413285592342562</c:v>
                </c:pt>
                <c:pt idx="712">
                  <c:v>-0.64616702583387864</c:v>
                </c:pt>
                <c:pt idx="713">
                  <c:v>-0.64819171240029827</c:v>
                </c:pt>
                <c:pt idx="714">
                  <c:v>-0.65020700363562123</c:v>
                </c:pt>
                <c:pt idx="715">
                  <c:v>-0.65221298633321712</c:v>
                </c:pt>
                <c:pt idx="716">
                  <c:v>-0.65420974608929561</c:v>
                </c:pt>
                <c:pt idx="717">
                  <c:v>-0.65619736732480904</c:v>
                </c:pt>
                <c:pt idx="718">
                  <c:v>-0.65817593330689961</c:v>
                </c:pt>
                <c:pt idx="719">
                  <c:v>-0.66014552616980382</c:v>
                </c:pt>
                <c:pt idx="720">
                  <c:v>-0.66210622693532661</c:v>
                </c:pt>
                <c:pt idx="721">
                  <c:v>-0.66405811553285066</c:v>
                </c:pt>
                <c:pt idx="722">
                  <c:v>-0.66600127081885396</c:v>
                </c:pt>
                <c:pt idx="723">
                  <c:v>-0.66793577059605314</c:v>
                </c:pt>
                <c:pt idx="724">
                  <c:v>-0.66986169163209286</c:v>
                </c:pt>
                <c:pt idx="725">
                  <c:v>-0.67177910967781396</c:v>
                </c:pt>
                <c:pt idx="726">
                  <c:v>-0.67368809948514541</c:v>
                </c:pt>
                <c:pt idx="727">
                  <c:v>-0.67558873482457871</c:v>
                </c:pt>
                <c:pt idx="728">
                  <c:v>-0.67748108850228062</c:v>
                </c:pt>
                <c:pt idx="729">
                  <c:v>-0.67936523237683677</c:v>
                </c:pt>
                <c:pt idx="730">
                  <c:v>-0.6812412373755935</c:v>
                </c:pt>
                <c:pt idx="731">
                  <c:v>-0.68310917351070899</c:v>
                </c:pt>
                <c:pt idx="732">
                  <c:v>-0.6849691098948304</c:v>
                </c:pt>
                <c:pt idx="733">
                  <c:v>-0.68682111475642382</c:v>
                </c:pt>
                <c:pt idx="734">
                  <c:v>-0.68866525545479784</c:v>
                </c:pt>
                <c:pt idx="735">
                  <c:v>-0.69050159849479165</c:v>
                </c:pt>
                <c:pt idx="736">
                  <c:v>-0.69233020954119961</c:v>
                </c:pt>
                <c:pt idx="737">
                  <c:v>-0.69415115343282563</c:v>
                </c:pt>
                <c:pt idx="738">
                  <c:v>-0.69596449419629369</c:v>
                </c:pt>
                <c:pt idx="739">
                  <c:v>-0.69777029505955857</c:v>
                </c:pt>
                <c:pt idx="740">
                  <c:v>-0.69956861846511964</c:v>
                </c:pt>
                <c:pt idx="741">
                  <c:v>-0.70135952608299967</c:v>
                </c:pt>
                <c:pt idx="742">
                  <c:v>-0.70314307882341764</c:v>
                </c:pt>
                <c:pt idx="743">
                  <c:v>-0.70491933684922004</c:v>
                </c:pt>
                <c:pt idx="744">
                  <c:v>-0.70668835958806675</c:v>
                </c:pt>
                <c:pt idx="745">
                  <c:v>-0.70845020574435336</c:v>
                </c:pt>
                <c:pt idx="746">
                  <c:v>-0.71020493331090384</c:v>
                </c:pt>
                <c:pt idx="747">
                  <c:v>-0.71195259958042389</c:v>
                </c:pt>
                <c:pt idx="748">
                  <c:v>-0.7136932611567256</c:v>
                </c:pt>
                <c:pt idx="749">
                  <c:v>-0.71542697396572552</c:v>
                </c:pt>
                <c:pt idx="750">
                  <c:v>-0.71715379326623152</c:v>
                </c:pt>
                <c:pt idx="751">
                  <c:v>-0.71887377366050975</c:v>
                </c:pt>
                <c:pt idx="752">
                  <c:v>-0.72058696910462205</c:v>
                </c:pt>
                <c:pt idx="753">
                  <c:v>-0.72229343291864545</c:v>
                </c:pt>
                <c:pt idx="754">
                  <c:v>-0.72399321779654024</c:v>
                </c:pt>
                <c:pt idx="755">
                  <c:v>-0.7256863758159815</c:v>
                </c:pt>
                <c:pt idx="756">
                  <c:v>-0.72737295844791749</c:v>
                </c:pt>
                <c:pt idx="757">
                  <c:v>-0.72905301656594212</c:v>
                </c:pt>
                <c:pt idx="758">
                  <c:v>-0.73072660045550986</c:v>
                </c:pt>
                <c:pt idx="759">
                  <c:v>-0.7323937598229654</c:v>
                </c:pt>
                <c:pt idx="760">
                  <c:v>-0.73405454380443302</c:v>
                </c:pt>
                <c:pt idx="761">
                  <c:v>-0.73570900097444858</c:v>
                </c:pt>
                <c:pt idx="762">
                  <c:v>-0.73735717935451861</c:v>
                </c:pt>
                <c:pt idx="763">
                  <c:v>-0.7389991264215009</c:v>
                </c:pt>
                <c:pt idx="764">
                  <c:v>-0.7406348891157547</c:v>
                </c:pt>
                <c:pt idx="765">
                  <c:v>-0.74226451384926251</c:v>
                </c:pt>
                <c:pt idx="766">
                  <c:v>-0.7438880465134825</c:v>
                </c:pt>
                <c:pt idx="767">
                  <c:v>-0.74550553248709894</c:v>
                </c:pt>
                <c:pt idx="768">
                  <c:v>-0.74711701664368035</c:v>
                </c:pt>
                <c:pt idx="769">
                  <c:v>-0.7487225433590966</c:v>
                </c:pt>
                <c:pt idx="770">
                  <c:v>-0.75032215651889156</c:v>
                </c:pt>
                <c:pt idx="771">
                  <c:v>-0.75191589952544635</c:v>
                </c:pt>
                <c:pt idx="772">
                  <c:v>-0.75350381530507871</c:v>
                </c:pt>
                <c:pt idx="773">
                  <c:v>-0.75508594631495063</c:v>
                </c:pt>
                <c:pt idx="774">
                  <c:v>-0.75666233454990561</c:v>
                </c:pt>
                <c:pt idx="775">
                  <c:v>-0.75823302154913663</c:v>
                </c:pt>
                <c:pt idx="776">
                  <c:v>-0.75979804840276621</c:v>
                </c:pt>
                <c:pt idx="777">
                  <c:v>-0.76135745575828562</c:v>
                </c:pt>
                <c:pt idx="778">
                  <c:v>-0.76291128382690676</c:v>
                </c:pt>
                <c:pt idx="779">
                  <c:v>-0.76445957238977102</c:v>
                </c:pt>
                <c:pt idx="780">
                  <c:v>-0.76600236080404849</c:v>
                </c:pt>
                <c:pt idx="781">
                  <c:v>-0.76753968800897865</c:v>
                </c:pt>
                <c:pt idx="782">
                  <c:v>-0.76907159253172919</c:v>
                </c:pt>
                <c:pt idx="783">
                  <c:v>-0.7705981124932032</c:v>
                </c:pt>
                <c:pt idx="784">
                  <c:v>-0.772119285613733</c:v>
                </c:pt>
                <c:pt idx="785">
                  <c:v>-0.77363514921868293</c:v>
                </c:pt>
                <c:pt idx="786">
                  <c:v>-0.77514574024392158</c:v>
                </c:pt>
                <c:pt idx="787">
                  <c:v>-0.77665109524123765</c:v>
                </c:pt>
                <c:pt idx="788">
                  <c:v>-0.77815125038364741</c:v>
                </c:pt>
                <c:pt idx="789">
                  <c:v>-0.77964624147060013</c:v>
                </c:pt>
                <c:pt idx="790">
                  <c:v>-0.78113610393310551</c:v>
                </c:pt>
                <c:pt idx="791">
                  <c:v>-0.78262087283880188</c:v>
                </c:pt>
                <c:pt idx="792">
                  <c:v>-0.78410058289684459</c:v>
                </c:pt>
                <c:pt idx="793">
                  <c:v>-0.78557526846285053</c:v>
                </c:pt>
                <c:pt idx="794">
                  <c:v>-0.78704496354362663</c:v>
                </c:pt>
                <c:pt idx="795">
                  <c:v>-0.7885097018018995</c:v>
                </c:pt>
                <c:pt idx="796">
                  <c:v>-0.78996951656094272</c:v>
                </c:pt>
                <c:pt idx="797">
                  <c:v>-0.79142444080911722</c:v>
                </c:pt>
                <c:pt idx="798">
                  <c:v>-0.79287450720434993</c:v>
                </c:pt>
                <c:pt idx="799">
                  <c:v>-0.7943197480785309</c:v>
                </c:pt>
                <c:pt idx="800">
                  <c:v>-0.79576019544183818</c:v>
                </c:pt>
                <c:pt idx="801">
                  <c:v>-0.79719588098699268</c:v>
                </c:pt>
                <c:pt idx="802">
                  <c:v>-0.79862683609344576</c:v>
                </c:pt>
                <c:pt idx="803">
                  <c:v>-0.80005309183147333</c:v>
                </c:pt>
                <c:pt idx="804">
                  <c:v>-0.80147467896626756</c:v>
                </c:pt>
                <c:pt idx="805">
                  <c:v>-0.80289162796187785</c:v>
                </c:pt>
                <c:pt idx="806">
                  <c:v>-0.80430396898513157</c:v>
                </c:pt>
                <c:pt idx="807">
                  <c:v>-0.80571173190952261</c:v>
                </c:pt>
                <c:pt idx="808">
                  <c:v>-0.80711494631896019</c:v>
                </c:pt>
                <c:pt idx="809">
                  <c:v>-0.80851364151152449</c:v>
                </c:pt>
                <c:pt idx="810">
                  <c:v>-0.80990784650313463</c:v>
                </c:pt>
                <c:pt idx="811">
                  <c:v>-0.81129759003113611</c:v>
                </c:pt>
                <c:pt idx="812">
                  <c:v>-0.81268290055790249</c:v>
                </c:pt>
                <c:pt idx="813">
                  <c:v>-0.81406380627428865</c:v>
                </c:pt>
                <c:pt idx="814">
                  <c:v>-0.81544033510309388</c:v>
                </c:pt>
                <c:pt idx="815">
                  <c:v>-0.81681251470243632</c:v>
                </c:pt>
                <c:pt idx="816">
                  <c:v>-0.81818037246912301</c:v>
                </c:pt>
                <c:pt idx="817">
                  <c:v>-0.81954393554186866</c:v>
                </c:pt>
                <c:pt idx="818">
                  <c:v>-0.82090323080459671</c:v>
                </c:pt>
                <c:pt idx="819">
                  <c:v>-0.82225828488955954</c:v>
                </c:pt>
                <c:pt idx="820">
                  <c:v>-0.82360912418052123</c:v>
                </c:pt>
                <c:pt idx="821">
                  <c:v>-0.82495577481579063</c:v>
                </c:pt>
                <c:pt idx="822">
                  <c:v>-0.82629826269130269</c:v>
                </c:pt>
                <c:pt idx="823">
                  <c:v>-0.82763661346356643</c:v>
                </c:pt>
                <c:pt idx="824">
                  <c:v>-0.8289708525526297</c:v>
                </c:pt>
                <c:pt idx="825">
                  <c:v>-0.83030100514497363</c:v>
                </c:pt>
                <c:pt idx="826">
                  <c:v>-0.83162709619636765</c:v>
                </c:pt>
                <c:pt idx="827">
                  <c:v>-0.83294915043466444</c:v>
                </c:pt>
                <c:pt idx="828">
                  <c:v>-0.83426719236257563</c:v>
                </c:pt>
                <c:pt idx="829">
                  <c:v>-0.83558124626040664</c:v>
                </c:pt>
                <c:pt idx="830">
                  <c:v>-0.83689133618872924</c:v>
                </c:pt>
                <c:pt idx="831">
                  <c:v>-0.83819748599100741</c:v>
                </c:pt>
                <c:pt idx="832">
                  <c:v>-0.839499719296252</c:v>
                </c:pt>
                <c:pt idx="833">
                  <c:v>-0.84079805952153708</c:v>
                </c:pt>
                <c:pt idx="834">
                  <c:v>-0.84209252987453154</c:v>
                </c:pt>
                <c:pt idx="835">
                  <c:v>-0.84338315335602621</c:v>
                </c:pt>
                <c:pt idx="836">
                  <c:v>-0.84466995276234225</c:v>
                </c:pt>
                <c:pt idx="837">
                  <c:v>-0.84595295068776966</c:v>
                </c:pt>
                <c:pt idx="838">
                  <c:v>-0.84723216952693903</c:v>
                </c:pt>
                <c:pt idx="839">
                  <c:v>-0.84850763147718766</c:v>
                </c:pt>
                <c:pt idx="840">
                  <c:v>-0.84977935854082698</c:v>
                </c:pt>
                <c:pt idx="841">
                  <c:v>-0.85104737252746043</c:v>
                </c:pt>
                <c:pt idx="842">
                  <c:v>-0.85231169505621751</c:v>
                </c:pt>
                <c:pt idx="843">
                  <c:v>-0.85357234755795841</c:v>
                </c:pt>
                <c:pt idx="844">
                  <c:v>-0.85482935127746462</c:v>
                </c:pt>
                <c:pt idx="845">
                  <c:v>-0.85608272727556123</c:v>
                </c:pt>
                <c:pt idx="846">
                  <c:v>-0.85733249643126841</c:v>
                </c:pt>
                <c:pt idx="847">
                  <c:v>-0.85857867944387045</c:v>
                </c:pt>
                <c:pt idx="848">
                  <c:v>-0.85982129683496566</c:v>
                </c:pt>
                <c:pt idx="849">
                  <c:v>-0.86106036895051152</c:v>
                </c:pt>
                <c:pt idx="850">
                  <c:v>-0.86229591596281863</c:v>
                </c:pt>
                <c:pt idx="851">
                  <c:v>-0.86352795787251013</c:v>
                </c:pt>
                <c:pt idx="852">
                  <c:v>-0.86475651451047975</c:v>
                </c:pt>
                <c:pt idx="853">
                  <c:v>-0.86598160553978598</c:v>
                </c:pt>
                <c:pt idx="854">
                  <c:v>-0.86720325045756275</c:v>
                </c:pt>
                <c:pt idx="855">
                  <c:v>-0.8684214685968844</c:v>
                </c:pt>
                <c:pt idx="856">
                  <c:v>-0.86963627912856456</c:v>
                </c:pt>
                <c:pt idx="857">
                  <c:v>-0.87084770106300935</c:v>
                </c:pt>
                <c:pt idx="858">
                  <c:v>-0.87205575325197793</c:v>
                </c:pt>
                <c:pt idx="859">
                  <c:v>-0.87326045439034561</c:v>
                </c:pt>
                <c:pt idx="860">
                  <c:v>-0.87446182301785325</c:v>
                </c:pt>
                <c:pt idx="861">
                  <c:v>-0.87565987752080743</c:v>
                </c:pt>
                <c:pt idx="862">
                  <c:v>-0.87685463613374914</c:v>
                </c:pt>
                <c:pt idx="863">
                  <c:v>-0.87804611694116264</c:v>
                </c:pt>
                <c:pt idx="864">
                  <c:v>-0.87923433787910066</c:v>
                </c:pt>
                <c:pt idx="865">
                  <c:v>-0.88041931673677687</c:v>
                </c:pt>
                <c:pt idx="866">
                  <c:v>-0.88160107115820563</c:v>
                </c:pt>
                <c:pt idx="867">
                  <c:v>-0.88277961864375243</c:v>
                </c:pt>
                <c:pt idx="868">
                  <c:v>-0.88395497655168265</c:v>
                </c:pt>
                <c:pt idx="869">
                  <c:v>-0.88512716209973341</c:v>
                </c:pt>
                <c:pt idx="870">
                  <c:v>-0.88629619236658563</c:v>
                </c:pt>
                <c:pt idx="871">
                  <c:v>-0.88746208429337459</c:v>
                </c:pt>
                <c:pt idx="872">
                  <c:v>-0.88862485468517127</c:v>
                </c:pt>
                <c:pt idx="873">
                  <c:v>-0.88978452021240639</c:v>
                </c:pt>
                <c:pt idx="874">
                  <c:v>-0.89094109741234861</c:v>
                </c:pt>
                <c:pt idx="875">
                  <c:v>-0.89209460269048602</c:v>
                </c:pt>
                <c:pt idx="876">
                  <c:v>-0.89324505232191365</c:v>
                </c:pt>
                <c:pt idx="877">
                  <c:v>-0.8943924624527595</c:v>
                </c:pt>
                <c:pt idx="878">
                  <c:v>-0.89553684910149756</c:v>
                </c:pt>
                <c:pt idx="879">
                  <c:v>-0.89667822816030684</c:v>
                </c:pt>
                <c:pt idx="880">
                  <c:v>-0.89781661539639623</c:v>
                </c:pt>
                <c:pt idx="881">
                  <c:v>-0.89895202645331063</c:v>
                </c:pt>
                <c:pt idx="882">
                  <c:v>-0.90008447685221837</c:v>
                </c:pt>
                <c:pt idx="883">
                  <c:v>-0.90121398199318759</c:v>
                </c:pt>
                <c:pt idx="884">
                  <c:v>-0.90234055715644268</c:v>
                </c:pt>
                <c:pt idx="885">
                  <c:v>-0.90346421750360062</c:v>
                </c:pt>
                <c:pt idx="886">
                  <c:v>-0.90458497807889482</c:v>
                </c:pt>
                <c:pt idx="887">
                  <c:v>-0.90570285381039561</c:v>
                </c:pt>
                <c:pt idx="888">
                  <c:v>-0.90681785951118765</c:v>
                </c:pt>
                <c:pt idx="889">
                  <c:v>-0.90793000988055439</c:v>
                </c:pt>
                <c:pt idx="890">
                  <c:v>-0.90903931950514483</c:v>
                </c:pt>
                <c:pt idx="891">
                  <c:v>-0.91014580286011748</c:v>
                </c:pt>
                <c:pt idx="892">
                  <c:v>-0.91124947431026171</c:v>
                </c:pt>
                <c:pt idx="893">
                  <c:v>-0.91235034811114757</c:v>
                </c:pt>
                <c:pt idx="894">
                  <c:v>-0.91344843841020062</c:v>
                </c:pt>
                <c:pt idx="895">
                  <c:v>-0.91454375924780251</c:v>
                </c:pt>
                <c:pt idx="896">
                  <c:v>-0.91563632455837562</c:v>
                </c:pt>
                <c:pt idx="897">
                  <c:v>-0.9167261481714355</c:v>
                </c:pt>
                <c:pt idx="898">
                  <c:v>-0.91781324381264673</c:v>
                </c:pt>
                <c:pt idx="899">
                  <c:v>-0.91889762510486983</c:v>
                </c:pt>
                <c:pt idx="900">
                  <c:v>-0.91997930556915763</c:v>
                </c:pt>
                <c:pt idx="901">
                  <c:v>-0.92105829862580002</c:v>
                </c:pt>
                <c:pt idx="902">
                  <c:v>-0.92213461759529558</c:v>
                </c:pt>
                <c:pt idx="903">
                  <c:v>-0.92320827569935615</c:v>
                </c:pt>
                <c:pt idx="904">
                  <c:v>-0.92427928606188481</c:v>
                </c:pt>
                <c:pt idx="905">
                  <c:v>-0.92534766170990757</c:v>
                </c:pt>
                <c:pt idx="906">
                  <c:v>-0.92641341557456769</c:v>
                </c:pt>
                <c:pt idx="907">
                  <c:v>-0.92747656049202665</c:v>
                </c:pt>
                <c:pt idx="908">
                  <c:v>-0.92853710920442256</c:v>
                </c:pt>
                <c:pt idx="909">
                  <c:v>-0.92959507436075672</c:v>
                </c:pt>
                <c:pt idx="910">
                  <c:v>-0.93065046851782263</c:v>
                </c:pt>
                <c:pt idx="911">
                  <c:v>-0.9317033041410886</c:v>
                </c:pt>
                <c:pt idx="912">
                  <c:v>-0.93275359360559018</c:v>
                </c:pt>
                <c:pt idx="913">
                  <c:v>-0.93380134919678071</c:v>
                </c:pt>
                <c:pt idx="914">
                  <c:v>-0.93484658311143032</c:v>
                </c:pt>
                <c:pt idx="915">
                  <c:v>-0.93588930745844778</c:v>
                </c:pt>
                <c:pt idx="916">
                  <c:v>-0.93692953425972592</c:v>
                </c:pt>
                <c:pt idx="917">
                  <c:v>-0.93796727545098291</c:v>
                </c:pt>
                <c:pt idx="918">
                  <c:v>-0.939002542882588</c:v>
                </c:pt>
                <c:pt idx="919">
                  <c:v>-0.94003534832035551</c:v>
                </c:pt>
                <c:pt idx="920">
                  <c:v>-0.94106570344636142</c:v>
                </c:pt>
                <c:pt idx="921">
                  <c:v>-0.94209361985972984</c:v>
                </c:pt>
                <c:pt idx="922">
                  <c:v>-0.94311910907741958</c:v>
                </c:pt>
                <c:pt idx="923">
                  <c:v>-0.94414218253499904</c:v>
                </c:pt>
                <c:pt idx="924">
                  <c:v>-0.94516285158740643</c:v>
                </c:pt>
                <c:pt idx="925">
                  <c:v>-0.94618112750971162</c:v>
                </c:pt>
                <c:pt idx="926">
                  <c:v>-0.94719702149785967</c:v>
                </c:pt>
                <c:pt idx="927">
                  <c:v>-0.94821054466941179</c:v>
                </c:pt>
                <c:pt idx="928">
                  <c:v>-0.94922170806427464</c:v>
                </c:pt>
                <c:pt idx="929">
                  <c:v>-0.95023052264541963</c:v>
                </c:pt>
                <c:pt idx="930">
                  <c:v>-0.95123699929959971</c:v>
                </c:pt>
                <c:pt idx="931">
                  <c:v>-0.952241148838053</c:v>
                </c:pt>
                <c:pt idx="932">
                  <c:v>-0.95324298199719826</c:v>
                </c:pt>
                <c:pt idx="933">
                  <c:v>-0.95424250943932487</c:v>
                </c:pt>
                <c:pt idx="934">
                  <c:v>-0.95523974175327353</c:v>
                </c:pt>
                <c:pt idx="935">
                  <c:v>-0.9562346894551097</c:v>
                </c:pt>
                <c:pt idx="936">
                  <c:v>-0.95722736298878763</c:v>
                </c:pt>
                <c:pt idx="937">
                  <c:v>-0.95821777272680897</c:v>
                </c:pt>
                <c:pt idx="938">
                  <c:v>-0.95920592897087564</c:v>
                </c:pt>
                <c:pt idx="939">
                  <c:v>-0.96019184195252605</c:v>
                </c:pt>
                <c:pt idx="940">
                  <c:v>-0.96117552183377963</c:v>
                </c:pt>
                <c:pt idx="941">
                  <c:v>-0.96215697870775396</c:v>
                </c:pt>
                <c:pt idx="942">
                  <c:v>-0.96313622259930765</c:v>
                </c:pt>
                <c:pt idx="943">
                  <c:v>-0.9641132634656191</c:v>
                </c:pt>
                <c:pt idx="944">
                  <c:v>-0.96508811119682969</c:v>
                </c:pt>
                <c:pt idx="945">
                  <c:v>-0.96606077561662407</c:v>
                </c:pt>
                <c:pt idx="946">
                  <c:v>-0.967031266482834</c:v>
                </c:pt>
                <c:pt idx="947">
                  <c:v>-0.96799959348801612</c:v>
                </c:pt>
                <c:pt idx="948">
                  <c:v>-0.96896576626003161</c:v>
                </c:pt>
                <c:pt idx="949">
                  <c:v>-0.96992979436264815</c:v>
                </c:pt>
                <c:pt idx="950">
                  <c:v>-0.97089168729607456</c:v>
                </c:pt>
                <c:pt idx="951">
                  <c:v>-0.97185145449752375</c:v>
                </c:pt>
                <c:pt idx="952">
                  <c:v>-0.97280910534179388</c:v>
                </c:pt>
                <c:pt idx="953">
                  <c:v>-0.97376464914179994</c:v>
                </c:pt>
                <c:pt idx="954">
                  <c:v>-0.974718095149125</c:v>
                </c:pt>
                <c:pt idx="955">
                  <c:v>-0.97566945255454396</c:v>
                </c:pt>
                <c:pt idx="956">
                  <c:v>-0.9766187304885604</c:v>
                </c:pt>
                <c:pt idx="957">
                  <c:v>-0.97756593802194858</c:v>
                </c:pt>
                <c:pt idx="958">
                  <c:v>-0.97851108416625887</c:v>
                </c:pt>
                <c:pt idx="959">
                  <c:v>-0.97945417787433553</c:v>
                </c:pt>
                <c:pt idx="960">
                  <c:v>-0.98039522804081303</c:v>
                </c:pt>
                <c:pt idx="961">
                  <c:v>-0.98133424350263798</c:v>
                </c:pt>
                <c:pt idx="962">
                  <c:v>-0.98227123303956865</c:v>
                </c:pt>
                <c:pt idx="963">
                  <c:v>-0.98320620537463888</c:v>
                </c:pt>
                <c:pt idx="964">
                  <c:v>-0.98413916917468758</c:v>
                </c:pt>
                <c:pt idx="965">
                  <c:v>-0.98507013305079971</c:v>
                </c:pt>
                <c:pt idx="966">
                  <c:v>-0.98599910555881165</c:v>
                </c:pt>
                <c:pt idx="967">
                  <c:v>-0.98692609519977081</c:v>
                </c:pt>
                <c:pt idx="968">
                  <c:v>-0.98785111042040563</c:v>
                </c:pt>
                <c:pt idx="969">
                  <c:v>-0.98877415961358728</c:v>
                </c:pt>
                <c:pt idx="970">
                  <c:v>-0.98969525111877976</c:v>
                </c:pt>
                <c:pt idx="971">
                  <c:v>-0.99061439322249911</c:v>
                </c:pt>
                <c:pt idx="972">
                  <c:v>-0.99153159415877268</c:v>
                </c:pt>
                <c:pt idx="973">
                  <c:v>-0.99244686210955413</c:v>
                </c:pt>
                <c:pt idx="974">
                  <c:v>-0.99336020520518054</c:v>
                </c:pt>
                <c:pt idx="975">
                  <c:v>-0.99427163152480458</c:v>
                </c:pt>
                <c:pt idx="976">
                  <c:v>-0.995181149096804</c:v>
                </c:pt>
                <c:pt idx="977">
                  <c:v>-0.99608876589924589</c:v>
                </c:pt>
                <c:pt idx="978">
                  <c:v>-0.9969944898602745</c:v>
                </c:pt>
                <c:pt idx="979">
                  <c:v>-0.9978983288585197</c:v>
                </c:pt>
                <c:pt idx="980">
                  <c:v>-0.99880029072353715</c:v>
                </c:pt>
                <c:pt idx="981">
                  <c:v>-0.9997003832361997</c:v>
                </c:pt>
                <c:pt idx="982">
                  <c:v>-1.0005986141290946</c:v>
                </c:pt>
                <c:pt idx="983">
                  <c:v>-1.0014949910869464</c:v>
                </c:pt>
                <c:pt idx="984">
                  <c:v>-1.0023895217469871</c:v>
                </c:pt>
                <c:pt idx="985">
                  <c:v>-1.0032822136993218</c:v>
                </c:pt>
                <c:pt idx="986">
                  <c:v>-1.0041730744873982</c:v>
                </c:pt>
                <c:pt idx="987">
                  <c:v>-1.0050621116083081</c:v>
                </c:pt>
                <c:pt idx="988">
                  <c:v>-1.0059493325132012</c:v>
                </c:pt>
                <c:pt idx="989">
                  <c:v>-1.0068347446076558</c:v>
                </c:pt>
                <c:pt idx="990">
                  <c:v>-1.0077183552520426</c:v>
                </c:pt>
                <c:pt idx="991">
                  <c:v>-1.0086001717619224</c:v>
                </c:pt>
                <c:pt idx="992">
                  <c:v>-1.0094802014083346</c:v>
                </c:pt>
                <c:pt idx="993">
                  <c:v>-1.0103584514182615</c:v>
                </c:pt>
                <c:pt idx="994">
                  <c:v>-1.011234928974885</c:v>
                </c:pt>
                <c:pt idx="995">
                  <c:v>-1.0121096412180197</c:v>
                </c:pt>
                <c:pt idx="996">
                  <c:v>-1.0129825952444038</c:v>
                </c:pt>
                <c:pt idx="997">
                  <c:v>-1.0138537981080726</c:v>
                </c:pt>
                <c:pt idx="998">
                  <c:v>-1.0147232568207059</c:v>
                </c:pt>
                <c:pt idx="999">
                  <c:v>-1.0155909783519332</c:v>
                </c:pt>
              </c:numCache>
            </c:numRef>
          </c:yVal>
          <c:smooth val="1"/>
        </c:ser>
        <c:ser>
          <c:idx val="5"/>
          <c:order val="5"/>
          <c:tx>
            <c:v>20-deg centra;</c:v>
          </c:tx>
          <c:spPr>
            <a:ln>
              <a:solidFill>
                <a:prstClr val="black"/>
              </a:solidFill>
              <a:prstDash val="lgDashDot"/>
            </a:ln>
          </c:spPr>
          <c:marker>
            <c:symbol val="none"/>
          </c:marker>
          <c:xVal>
            <c:numRef>
              <c:f>profile!$B$3:$B$1002</c:f>
              <c:numCache>
                <c:formatCode>General</c:formatCode>
                <c:ptCount val="1000"/>
                <c:pt idx="0">
                  <c:v>-29820</c:v>
                </c:pt>
                <c:pt idx="1">
                  <c:v>-29760</c:v>
                </c:pt>
                <c:pt idx="2">
                  <c:v>-29700</c:v>
                </c:pt>
                <c:pt idx="3">
                  <c:v>-29640</c:v>
                </c:pt>
                <c:pt idx="4">
                  <c:v>-29580</c:v>
                </c:pt>
                <c:pt idx="5">
                  <c:v>-29520</c:v>
                </c:pt>
                <c:pt idx="6">
                  <c:v>-29460</c:v>
                </c:pt>
                <c:pt idx="7">
                  <c:v>-29400</c:v>
                </c:pt>
                <c:pt idx="8">
                  <c:v>-29340</c:v>
                </c:pt>
                <c:pt idx="9">
                  <c:v>-29280</c:v>
                </c:pt>
                <c:pt idx="10">
                  <c:v>-29220</c:v>
                </c:pt>
                <c:pt idx="11">
                  <c:v>-29160</c:v>
                </c:pt>
                <c:pt idx="12">
                  <c:v>-29100</c:v>
                </c:pt>
                <c:pt idx="13">
                  <c:v>-29040</c:v>
                </c:pt>
                <c:pt idx="14">
                  <c:v>-28980</c:v>
                </c:pt>
                <c:pt idx="15">
                  <c:v>-28920</c:v>
                </c:pt>
                <c:pt idx="16">
                  <c:v>-28860</c:v>
                </c:pt>
                <c:pt idx="17">
                  <c:v>-28800</c:v>
                </c:pt>
                <c:pt idx="18">
                  <c:v>-28740</c:v>
                </c:pt>
                <c:pt idx="19">
                  <c:v>-28680</c:v>
                </c:pt>
                <c:pt idx="20">
                  <c:v>-28620</c:v>
                </c:pt>
                <c:pt idx="21">
                  <c:v>-28560</c:v>
                </c:pt>
                <c:pt idx="22">
                  <c:v>-28500</c:v>
                </c:pt>
                <c:pt idx="23">
                  <c:v>-28440</c:v>
                </c:pt>
                <c:pt idx="24">
                  <c:v>-28380</c:v>
                </c:pt>
                <c:pt idx="25">
                  <c:v>-28320</c:v>
                </c:pt>
                <c:pt idx="26">
                  <c:v>-28260</c:v>
                </c:pt>
                <c:pt idx="27">
                  <c:v>-28200</c:v>
                </c:pt>
                <c:pt idx="28">
                  <c:v>-28140</c:v>
                </c:pt>
                <c:pt idx="29">
                  <c:v>-28080</c:v>
                </c:pt>
                <c:pt idx="30">
                  <c:v>-28020</c:v>
                </c:pt>
                <c:pt idx="31">
                  <c:v>-27960</c:v>
                </c:pt>
                <c:pt idx="32">
                  <c:v>-27900</c:v>
                </c:pt>
                <c:pt idx="33">
                  <c:v>-27840</c:v>
                </c:pt>
                <c:pt idx="34">
                  <c:v>-27780</c:v>
                </c:pt>
                <c:pt idx="35">
                  <c:v>-27720</c:v>
                </c:pt>
                <c:pt idx="36">
                  <c:v>-27660</c:v>
                </c:pt>
                <c:pt idx="37">
                  <c:v>-27600</c:v>
                </c:pt>
                <c:pt idx="38">
                  <c:v>-27540</c:v>
                </c:pt>
                <c:pt idx="39">
                  <c:v>-27480</c:v>
                </c:pt>
                <c:pt idx="40">
                  <c:v>-27420</c:v>
                </c:pt>
                <c:pt idx="41">
                  <c:v>-27360</c:v>
                </c:pt>
                <c:pt idx="42">
                  <c:v>-27300</c:v>
                </c:pt>
                <c:pt idx="43">
                  <c:v>-27240</c:v>
                </c:pt>
                <c:pt idx="44">
                  <c:v>-27180</c:v>
                </c:pt>
                <c:pt idx="45">
                  <c:v>-27120</c:v>
                </c:pt>
                <c:pt idx="46">
                  <c:v>-27060</c:v>
                </c:pt>
                <c:pt idx="47">
                  <c:v>-27000</c:v>
                </c:pt>
                <c:pt idx="48">
                  <c:v>-26940</c:v>
                </c:pt>
                <c:pt idx="49">
                  <c:v>-26880</c:v>
                </c:pt>
                <c:pt idx="50">
                  <c:v>-26820</c:v>
                </c:pt>
                <c:pt idx="51">
                  <c:v>-26760</c:v>
                </c:pt>
                <c:pt idx="52">
                  <c:v>-26700</c:v>
                </c:pt>
                <c:pt idx="53">
                  <c:v>-26640</c:v>
                </c:pt>
                <c:pt idx="54">
                  <c:v>-26580</c:v>
                </c:pt>
                <c:pt idx="55">
                  <c:v>-26520</c:v>
                </c:pt>
                <c:pt idx="56">
                  <c:v>-26460</c:v>
                </c:pt>
                <c:pt idx="57">
                  <c:v>-26400</c:v>
                </c:pt>
                <c:pt idx="58">
                  <c:v>-26340</c:v>
                </c:pt>
                <c:pt idx="59">
                  <c:v>-26280</c:v>
                </c:pt>
                <c:pt idx="60">
                  <c:v>-26220</c:v>
                </c:pt>
                <c:pt idx="61">
                  <c:v>-26160</c:v>
                </c:pt>
                <c:pt idx="62">
                  <c:v>-26100</c:v>
                </c:pt>
                <c:pt idx="63">
                  <c:v>-26040</c:v>
                </c:pt>
                <c:pt idx="64">
                  <c:v>-25980</c:v>
                </c:pt>
                <c:pt idx="65">
                  <c:v>-25920</c:v>
                </c:pt>
                <c:pt idx="66">
                  <c:v>-25860</c:v>
                </c:pt>
                <c:pt idx="67">
                  <c:v>-25800</c:v>
                </c:pt>
                <c:pt idx="68">
                  <c:v>-25740</c:v>
                </c:pt>
                <c:pt idx="69">
                  <c:v>-25680</c:v>
                </c:pt>
                <c:pt idx="70">
                  <c:v>-25620</c:v>
                </c:pt>
                <c:pt idx="71">
                  <c:v>-25560</c:v>
                </c:pt>
                <c:pt idx="72">
                  <c:v>-25500</c:v>
                </c:pt>
                <c:pt idx="73">
                  <c:v>-25440</c:v>
                </c:pt>
                <c:pt idx="74">
                  <c:v>-25380</c:v>
                </c:pt>
                <c:pt idx="75">
                  <c:v>-25320</c:v>
                </c:pt>
                <c:pt idx="76">
                  <c:v>-25260</c:v>
                </c:pt>
                <c:pt idx="77">
                  <c:v>-25200</c:v>
                </c:pt>
                <c:pt idx="78">
                  <c:v>-25140</c:v>
                </c:pt>
                <c:pt idx="79">
                  <c:v>-25080</c:v>
                </c:pt>
                <c:pt idx="80">
                  <c:v>-25020</c:v>
                </c:pt>
                <c:pt idx="81">
                  <c:v>-24960</c:v>
                </c:pt>
                <c:pt idx="82">
                  <c:v>-24900</c:v>
                </c:pt>
                <c:pt idx="83">
                  <c:v>-24840</c:v>
                </c:pt>
                <c:pt idx="84">
                  <c:v>-24780</c:v>
                </c:pt>
                <c:pt idx="85">
                  <c:v>-24720</c:v>
                </c:pt>
                <c:pt idx="86">
                  <c:v>-24660</c:v>
                </c:pt>
                <c:pt idx="87">
                  <c:v>-24600</c:v>
                </c:pt>
                <c:pt idx="88">
                  <c:v>-24540</c:v>
                </c:pt>
                <c:pt idx="89">
                  <c:v>-24480</c:v>
                </c:pt>
                <c:pt idx="90">
                  <c:v>-24420</c:v>
                </c:pt>
                <c:pt idx="91">
                  <c:v>-24360</c:v>
                </c:pt>
                <c:pt idx="92">
                  <c:v>-24300</c:v>
                </c:pt>
                <c:pt idx="93">
                  <c:v>-24240</c:v>
                </c:pt>
                <c:pt idx="94">
                  <c:v>-24180</c:v>
                </c:pt>
                <c:pt idx="95">
                  <c:v>-24120</c:v>
                </c:pt>
                <c:pt idx="96">
                  <c:v>-24060</c:v>
                </c:pt>
                <c:pt idx="97">
                  <c:v>-24000</c:v>
                </c:pt>
                <c:pt idx="98">
                  <c:v>-23940</c:v>
                </c:pt>
                <c:pt idx="99">
                  <c:v>-23880</c:v>
                </c:pt>
                <c:pt idx="100">
                  <c:v>-23820</c:v>
                </c:pt>
                <c:pt idx="101">
                  <c:v>-23760</c:v>
                </c:pt>
                <c:pt idx="102">
                  <c:v>-23700</c:v>
                </c:pt>
                <c:pt idx="103">
                  <c:v>-23640</c:v>
                </c:pt>
                <c:pt idx="104">
                  <c:v>-23580</c:v>
                </c:pt>
                <c:pt idx="105">
                  <c:v>-23520</c:v>
                </c:pt>
                <c:pt idx="106">
                  <c:v>-23460</c:v>
                </c:pt>
                <c:pt idx="107">
                  <c:v>-23400</c:v>
                </c:pt>
                <c:pt idx="108">
                  <c:v>-23340</c:v>
                </c:pt>
                <c:pt idx="109">
                  <c:v>-23280</c:v>
                </c:pt>
                <c:pt idx="110">
                  <c:v>-23220</c:v>
                </c:pt>
                <c:pt idx="111">
                  <c:v>-23160</c:v>
                </c:pt>
                <c:pt idx="112">
                  <c:v>-23100</c:v>
                </c:pt>
                <c:pt idx="113">
                  <c:v>-23040</c:v>
                </c:pt>
                <c:pt idx="114">
                  <c:v>-22980</c:v>
                </c:pt>
                <c:pt idx="115">
                  <c:v>-22920</c:v>
                </c:pt>
                <c:pt idx="116">
                  <c:v>-22860</c:v>
                </c:pt>
                <c:pt idx="117">
                  <c:v>-22800</c:v>
                </c:pt>
                <c:pt idx="118">
                  <c:v>-22740</c:v>
                </c:pt>
                <c:pt idx="119">
                  <c:v>-22680</c:v>
                </c:pt>
                <c:pt idx="120">
                  <c:v>-22620</c:v>
                </c:pt>
                <c:pt idx="121">
                  <c:v>-22560</c:v>
                </c:pt>
                <c:pt idx="122">
                  <c:v>-22500</c:v>
                </c:pt>
                <c:pt idx="123">
                  <c:v>-22440</c:v>
                </c:pt>
                <c:pt idx="124">
                  <c:v>-22380</c:v>
                </c:pt>
                <c:pt idx="125">
                  <c:v>-22320</c:v>
                </c:pt>
                <c:pt idx="126">
                  <c:v>-22260</c:v>
                </c:pt>
                <c:pt idx="127">
                  <c:v>-22200</c:v>
                </c:pt>
                <c:pt idx="128">
                  <c:v>-22140</c:v>
                </c:pt>
                <c:pt idx="129">
                  <c:v>-22080</c:v>
                </c:pt>
                <c:pt idx="130">
                  <c:v>-22020</c:v>
                </c:pt>
                <c:pt idx="131">
                  <c:v>-21960</c:v>
                </c:pt>
                <c:pt idx="132">
                  <c:v>-21900</c:v>
                </c:pt>
                <c:pt idx="133">
                  <c:v>-21840</c:v>
                </c:pt>
                <c:pt idx="134">
                  <c:v>-21780</c:v>
                </c:pt>
                <c:pt idx="135">
                  <c:v>-21720</c:v>
                </c:pt>
                <c:pt idx="136">
                  <c:v>-21660</c:v>
                </c:pt>
                <c:pt idx="137">
                  <c:v>-21600</c:v>
                </c:pt>
                <c:pt idx="138">
                  <c:v>-21540</c:v>
                </c:pt>
                <c:pt idx="139">
                  <c:v>-21480</c:v>
                </c:pt>
                <c:pt idx="140">
                  <c:v>-21420</c:v>
                </c:pt>
                <c:pt idx="141">
                  <c:v>-21360</c:v>
                </c:pt>
                <c:pt idx="142">
                  <c:v>-21300</c:v>
                </c:pt>
                <c:pt idx="143">
                  <c:v>-21240</c:v>
                </c:pt>
                <c:pt idx="144">
                  <c:v>-21180</c:v>
                </c:pt>
                <c:pt idx="145">
                  <c:v>-21120</c:v>
                </c:pt>
                <c:pt idx="146">
                  <c:v>-21060</c:v>
                </c:pt>
                <c:pt idx="147">
                  <c:v>-21000</c:v>
                </c:pt>
                <c:pt idx="148">
                  <c:v>-20940</c:v>
                </c:pt>
                <c:pt idx="149">
                  <c:v>-20880</c:v>
                </c:pt>
                <c:pt idx="150">
                  <c:v>-20820</c:v>
                </c:pt>
                <c:pt idx="151">
                  <c:v>-20760</c:v>
                </c:pt>
                <c:pt idx="152">
                  <c:v>-20700</c:v>
                </c:pt>
                <c:pt idx="153">
                  <c:v>-20640</c:v>
                </c:pt>
                <c:pt idx="154">
                  <c:v>-20580</c:v>
                </c:pt>
                <c:pt idx="155">
                  <c:v>-20520</c:v>
                </c:pt>
                <c:pt idx="156">
                  <c:v>-20460</c:v>
                </c:pt>
                <c:pt idx="157">
                  <c:v>-20400</c:v>
                </c:pt>
                <c:pt idx="158">
                  <c:v>-20340</c:v>
                </c:pt>
                <c:pt idx="159">
                  <c:v>-20280</c:v>
                </c:pt>
                <c:pt idx="160">
                  <c:v>-20220</c:v>
                </c:pt>
                <c:pt idx="161">
                  <c:v>-20160</c:v>
                </c:pt>
                <c:pt idx="162">
                  <c:v>-20100</c:v>
                </c:pt>
                <c:pt idx="163">
                  <c:v>-20040</c:v>
                </c:pt>
                <c:pt idx="164">
                  <c:v>-19980</c:v>
                </c:pt>
                <c:pt idx="165">
                  <c:v>-19920</c:v>
                </c:pt>
                <c:pt idx="166">
                  <c:v>-19860</c:v>
                </c:pt>
                <c:pt idx="167">
                  <c:v>-19800</c:v>
                </c:pt>
                <c:pt idx="168">
                  <c:v>-19740</c:v>
                </c:pt>
                <c:pt idx="169">
                  <c:v>-19680</c:v>
                </c:pt>
                <c:pt idx="170">
                  <c:v>-19620</c:v>
                </c:pt>
                <c:pt idx="171">
                  <c:v>-19560</c:v>
                </c:pt>
                <c:pt idx="172">
                  <c:v>-19500</c:v>
                </c:pt>
                <c:pt idx="173">
                  <c:v>-19440</c:v>
                </c:pt>
                <c:pt idx="174">
                  <c:v>-19380</c:v>
                </c:pt>
                <c:pt idx="175">
                  <c:v>-19320</c:v>
                </c:pt>
                <c:pt idx="176">
                  <c:v>-19260</c:v>
                </c:pt>
                <c:pt idx="177">
                  <c:v>-19200</c:v>
                </c:pt>
                <c:pt idx="178">
                  <c:v>-19140</c:v>
                </c:pt>
                <c:pt idx="179">
                  <c:v>-19080</c:v>
                </c:pt>
                <c:pt idx="180">
                  <c:v>-19020</c:v>
                </c:pt>
                <c:pt idx="181">
                  <c:v>-18960</c:v>
                </c:pt>
                <c:pt idx="182">
                  <c:v>-18900</c:v>
                </c:pt>
                <c:pt idx="183">
                  <c:v>-18840</c:v>
                </c:pt>
                <c:pt idx="184">
                  <c:v>-18780</c:v>
                </c:pt>
                <c:pt idx="185">
                  <c:v>-18720</c:v>
                </c:pt>
                <c:pt idx="186">
                  <c:v>-18660</c:v>
                </c:pt>
                <c:pt idx="187">
                  <c:v>-18600</c:v>
                </c:pt>
                <c:pt idx="188">
                  <c:v>-18540</c:v>
                </c:pt>
                <c:pt idx="189">
                  <c:v>-18480</c:v>
                </c:pt>
                <c:pt idx="190">
                  <c:v>-18420</c:v>
                </c:pt>
                <c:pt idx="191">
                  <c:v>-18360</c:v>
                </c:pt>
                <c:pt idx="192">
                  <c:v>-18300</c:v>
                </c:pt>
                <c:pt idx="193">
                  <c:v>-18240</c:v>
                </c:pt>
                <c:pt idx="194">
                  <c:v>-18180</c:v>
                </c:pt>
                <c:pt idx="195">
                  <c:v>-18120</c:v>
                </c:pt>
                <c:pt idx="196">
                  <c:v>-18060</c:v>
                </c:pt>
                <c:pt idx="197">
                  <c:v>-18000</c:v>
                </c:pt>
                <c:pt idx="198">
                  <c:v>-17940</c:v>
                </c:pt>
                <c:pt idx="199">
                  <c:v>-17880</c:v>
                </c:pt>
                <c:pt idx="200">
                  <c:v>-17820</c:v>
                </c:pt>
                <c:pt idx="201">
                  <c:v>-17760</c:v>
                </c:pt>
                <c:pt idx="202">
                  <c:v>-17700</c:v>
                </c:pt>
                <c:pt idx="203">
                  <c:v>-17640</c:v>
                </c:pt>
                <c:pt idx="204">
                  <c:v>-17580</c:v>
                </c:pt>
                <c:pt idx="205">
                  <c:v>-17520</c:v>
                </c:pt>
                <c:pt idx="206">
                  <c:v>-17460</c:v>
                </c:pt>
                <c:pt idx="207">
                  <c:v>-17400</c:v>
                </c:pt>
                <c:pt idx="208">
                  <c:v>-17340</c:v>
                </c:pt>
                <c:pt idx="209">
                  <c:v>-17280</c:v>
                </c:pt>
                <c:pt idx="210">
                  <c:v>-17220</c:v>
                </c:pt>
                <c:pt idx="211">
                  <c:v>-17160</c:v>
                </c:pt>
                <c:pt idx="212">
                  <c:v>-17100</c:v>
                </c:pt>
                <c:pt idx="213">
                  <c:v>-17040</c:v>
                </c:pt>
                <c:pt idx="214">
                  <c:v>-16980</c:v>
                </c:pt>
                <c:pt idx="215">
                  <c:v>-16920</c:v>
                </c:pt>
                <c:pt idx="216">
                  <c:v>-16860</c:v>
                </c:pt>
                <c:pt idx="217">
                  <c:v>-16800</c:v>
                </c:pt>
                <c:pt idx="218">
                  <c:v>-16740</c:v>
                </c:pt>
                <c:pt idx="219">
                  <c:v>-16680</c:v>
                </c:pt>
                <c:pt idx="220">
                  <c:v>-16620</c:v>
                </c:pt>
                <c:pt idx="221">
                  <c:v>-16560</c:v>
                </c:pt>
                <c:pt idx="222">
                  <c:v>-16500</c:v>
                </c:pt>
                <c:pt idx="223">
                  <c:v>-16440</c:v>
                </c:pt>
                <c:pt idx="224">
                  <c:v>-16380</c:v>
                </c:pt>
                <c:pt idx="225">
                  <c:v>-16320</c:v>
                </c:pt>
                <c:pt idx="226">
                  <c:v>-16260</c:v>
                </c:pt>
                <c:pt idx="227">
                  <c:v>-16200</c:v>
                </c:pt>
                <c:pt idx="228">
                  <c:v>-16140</c:v>
                </c:pt>
                <c:pt idx="229">
                  <c:v>-16080</c:v>
                </c:pt>
                <c:pt idx="230">
                  <c:v>-16020</c:v>
                </c:pt>
                <c:pt idx="231">
                  <c:v>-15960</c:v>
                </c:pt>
                <c:pt idx="232">
                  <c:v>-15900</c:v>
                </c:pt>
                <c:pt idx="233">
                  <c:v>-15840</c:v>
                </c:pt>
                <c:pt idx="234">
                  <c:v>-15780</c:v>
                </c:pt>
                <c:pt idx="235">
                  <c:v>-15720</c:v>
                </c:pt>
                <c:pt idx="236">
                  <c:v>-15660</c:v>
                </c:pt>
                <c:pt idx="237">
                  <c:v>-15600</c:v>
                </c:pt>
                <c:pt idx="238">
                  <c:v>-15540</c:v>
                </c:pt>
                <c:pt idx="239">
                  <c:v>-15480</c:v>
                </c:pt>
                <c:pt idx="240">
                  <c:v>-15420</c:v>
                </c:pt>
                <c:pt idx="241">
                  <c:v>-15360</c:v>
                </c:pt>
                <c:pt idx="242">
                  <c:v>-15300</c:v>
                </c:pt>
                <c:pt idx="243">
                  <c:v>-15240</c:v>
                </c:pt>
                <c:pt idx="244">
                  <c:v>-15180</c:v>
                </c:pt>
                <c:pt idx="245">
                  <c:v>-15120</c:v>
                </c:pt>
                <c:pt idx="246">
                  <c:v>-15060</c:v>
                </c:pt>
                <c:pt idx="247">
                  <c:v>-15000</c:v>
                </c:pt>
                <c:pt idx="248">
                  <c:v>-14940</c:v>
                </c:pt>
                <c:pt idx="249">
                  <c:v>-14880</c:v>
                </c:pt>
                <c:pt idx="250">
                  <c:v>-14820</c:v>
                </c:pt>
                <c:pt idx="251">
                  <c:v>-14760</c:v>
                </c:pt>
                <c:pt idx="252">
                  <c:v>-14700</c:v>
                </c:pt>
                <c:pt idx="253">
                  <c:v>-14640</c:v>
                </c:pt>
                <c:pt idx="254">
                  <c:v>-14580</c:v>
                </c:pt>
                <c:pt idx="255">
                  <c:v>-14520</c:v>
                </c:pt>
                <c:pt idx="256">
                  <c:v>-14460</c:v>
                </c:pt>
                <c:pt idx="257">
                  <c:v>-14400</c:v>
                </c:pt>
                <c:pt idx="258">
                  <c:v>-14340</c:v>
                </c:pt>
                <c:pt idx="259">
                  <c:v>-14280</c:v>
                </c:pt>
                <c:pt idx="260">
                  <c:v>-14220</c:v>
                </c:pt>
                <c:pt idx="261">
                  <c:v>-14160</c:v>
                </c:pt>
                <c:pt idx="262">
                  <c:v>-14100</c:v>
                </c:pt>
                <c:pt idx="263">
                  <c:v>-14040</c:v>
                </c:pt>
                <c:pt idx="264">
                  <c:v>-13980</c:v>
                </c:pt>
                <c:pt idx="265">
                  <c:v>-13920</c:v>
                </c:pt>
                <c:pt idx="266">
                  <c:v>-13860</c:v>
                </c:pt>
                <c:pt idx="267">
                  <c:v>-13800</c:v>
                </c:pt>
                <c:pt idx="268">
                  <c:v>-13740</c:v>
                </c:pt>
                <c:pt idx="269">
                  <c:v>-13680</c:v>
                </c:pt>
                <c:pt idx="270">
                  <c:v>-13620</c:v>
                </c:pt>
                <c:pt idx="271">
                  <c:v>-13560</c:v>
                </c:pt>
                <c:pt idx="272">
                  <c:v>-13500</c:v>
                </c:pt>
                <c:pt idx="273">
                  <c:v>-13440</c:v>
                </c:pt>
                <c:pt idx="274">
                  <c:v>-13380</c:v>
                </c:pt>
                <c:pt idx="275">
                  <c:v>-13320</c:v>
                </c:pt>
                <c:pt idx="276">
                  <c:v>-13260</c:v>
                </c:pt>
                <c:pt idx="277">
                  <c:v>-13200</c:v>
                </c:pt>
                <c:pt idx="278">
                  <c:v>-13140</c:v>
                </c:pt>
                <c:pt idx="279">
                  <c:v>-13080</c:v>
                </c:pt>
                <c:pt idx="280">
                  <c:v>-13020</c:v>
                </c:pt>
                <c:pt idx="281">
                  <c:v>-12960</c:v>
                </c:pt>
                <c:pt idx="282">
                  <c:v>-12900</c:v>
                </c:pt>
                <c:pt idx="283">
                  <c:v>-12840</c:v>
                </c:pt>
                <c:pt idx="284">
                  <c:v>-12780</c:v>
                </c:pt>
                <c:pt idx="285">
                  <c:v>-12720</c:v>
                </c:pt>
                <c:pt idx="286">
                  <c:v>-12660</c:v>
                </c:pt>
                <c:pt idx="287">
                  <c:v>-12600</c:v>
                </c:pt>
                <c:pt idx="288">
                  <c:v>-12540</c:v>
                </c:pt>
                <c:pt idx="289">
                  <c:v>-12480</c:v>
                </c:pt>
                <c:pt idx="290">
                  <c:v>-12420</c:v>
                </c:pt>
                <c:pt idx="291">
                  <c:v>-12360</c:v>
                </c:pt>
                <c:pt idx="292">
                  <c:v>-12300</c:v>
                </c:pt>
                <c:pt idx="293">
                  <c:v>-12240</c:v>
                </c:pt>
                <c:pt idx="294">
                  <c:v>-12180</c:v>
                </c:pt>
                <c:pt idx="295">
                  <c:v>-12120</c:v>
                </c:pt>
                <c:pt idx="296">
                  <c:v>-12060</c:v>
                </c:pt>
                <c:pt idx="297">
                  <c:v>-12000</c:v>
                </c:pt>
                <c:pt idx="298">
                  <c:v>-11940</c:v>
                </c:pt>
                <c:pt idx="299">
                  <c:v>-11880</c:v>
                </c:pt>
                <c:pt idx="300">
                  <c:v>-11820</c:v>
                </c:pt>
                <c:pt idx="301">
                  <c:v>-11760</c:v>
                </c:pt>
                <c:pt idx="302">
                  <c:v>-11700</c:v>
                </c:pt>
                <c:pt idx="303">
                  <c:v>-11640</c:v>
                </c:pt>
                <c:pt idx="304">
                  <c:v>-11580</c:v>
                </c:pt>
                <c:pt idx="305">
                  <c:v>-11520</c:v>
                </c:pt>
                <c:pt idx="306">
                  <c:v>-11460</c:v>
                </c:pt>
                <c:pt idx="307">
                  <c:v>-11400</c:v>
                </c:pt>
                <c:pt idx="308">
                  <c:v>-11340</c:v>
                </c:pt>
                <c:pt idx="309">
                  <c:v>-11280</c:v>
                </c:pt>
                <c:pt idx="310">
                  <c:v>-11220</c:v>
                </c:pt>
                <c:pt idx="311">
                  <c:v>-11160</c:v>
                </c:pt>
                <c:pt idx="312">
                  <c:v>-11100</c:v>
                </c:pt>
                <c:pt idx="313">
                  <c:v>-11040</c:v>
                </c:pt>
                <c:pt idx="314">
                  <c:v>-10980</c:v>
                </c:pt>
                <c:pt idx="315">
                  <c:v>-10920</c:v>
                </c:pt>
                <c:pt idx="316">
                  <c:v>-10860</c:v>
                </c:pt>
                <c:pt idx="317">
                  <c:v>-10800</c:v>
                </c:pt>
                <c:pt idx="318">
                  <c:v>-10740</c:v>
                </c:pt>
                <c:pt idx="319">
                  <c:v>-10680</c:v>
                </c:pt>
                <c:pt idx="320">
                  <c:v>-10620</c:v>
                </c:pt>
                <c:pt idx="321">
                  <c:v>-10560</c:v>
                </c:pt>
                <c:pt idx="322">
                  <c:v>-10500</c:v>
                </c:pt>
                <c:pt idx="323">
                  <c:v>-10440</c:v>
                </c:pt>
                <c:pt idx="324">
                  <c:v>-10380</c:v>
                </c:pt>
                <c:pt idx="325">
                  <c:v>-10320</c:v>
                </c:pt>
                <c:pt idx="326">
                  <c:v>-10260</c:v>
                </c:pt>
                <c:pt idx="327">
                  <c:v>-10200</c:v>
                </c:pt>
                <c:pt idx="328">
                  <c:v>-10140</c:v>
                </c:pt>
                <c:pt idx="329">
                  <c:v>-10080</c:v>
                </c:pt>
                <c:pt idx="330">
                  <c:v>-10020</c:v>
                </c:pt>
                <c:pt idx="331">
                  <c:v>-9960</c:v>
                </c:pt>
                <c:pt idx="332">
                  <c:v>-9900</c:v>
                </c:pt>
                <c:pt idx="333">
                  <c:v>-9840</c:v>
                </c:pt>
                <c:pt idx="334">
                  <c:v>-9780</c:v>
                </c:pt>
                <c:pt idx="335">
                  <c:v>-9720</c:v>
                </c:pt>
                <c:pt idx="336">
                  <c:v>-9660</c:v>
                </c:pt>
                <c:pt idx="337">
                  <c:v>-9600</c:v>
                </c:pt>
                <c:pt idx="338">
                  <c:v>-9540</c:v>
                </c:pt>
                <c:pt idx="339">
                  <c:v>-9480</c:v>
                </c:pt>
                <c:pt idx="340">
                  <c:v>-9420</c:v>
                </c:pt>
                <c:pt idx="341">
                  <c:v>-9360</c:v>
                </c:pt>
                <c:pt idx="342">
                  <c:v>-9300</c:v>
                </c:pt>
                <c:pt idx="343">
                  <c:v>-9240</c:v>
                </c:pt>
                <c:pt idx="344">
                  <c:v>-9180</c:v>
                </c:pt>
                <c:pt idx="345">
                  <c:v>-9120</c:v>
                </c:pt>
                <c:pt idx="346">
                  <c:v>-9060</c:v>
                </c:pt>
                <c:pt idx="347">
                  <c:v>-9000</c:v>
                </c:pt>
                <c:pt idx="348">
                  <c:v>-8940</c:v>
                </c:pt>
                <c:pt idx="349">
                  <c:v>-8880</c:v>
                </c:pt>
                <c:pt idx="350">
                  <c:v>-8820</c:v>
                </c:pt>
                <c:pt idx="351">
                  <c:v>-8760</c:v>
                </c:pt>
                <c:pt idx="352">
                  <c:v>-8700</c:v>
                </c:pt>
                <c:pt idx="353">
                  <c:v>-8640</c:v>
                </c:pt>
                <c:pt idx="354">
                  <c:v>-8580</c:v>
                </c:pt>
                <c:pt idx="355">
                  <c:v>-8520</c:v>
                </c:pt>
                <c:pt idx="356">
                  <c:v>-8460</c:v>
                </c:pt>
                <c:pt idx="357">
                  <c:v>-8400</c:v>
                </c:pt>
                <c:pt idx="358">
                  <c:v>-8340</c:v>
                </c:pt>
                <c:pt idx="359">
                  <c:v>-8280</c:v>
                </c:pt>
                <c:pt idx="360">
                  <c:v>-8220</c:v>
                </c:pt>
                <c:pt idx="361">
                  <c:v>-8160</c:v>
                </c:pt>
                <c:pt idx="362">
                  <c:v>-8100</c:v>
                </c:pt>
                <c:pt idx="363">
                  <c:v>-8040</c:v>
                </c:pt>
                <c:pt idx="364">
                  <c:v>-7980</c:v>
                </c:pt>
                <c:pt idx="365">
                  <c:v>-7920</c:v>
                </c:pt>
                <c:pt idx="366">
                  <c:v>-7860</c:v>
                </c:pt>
                <c:pt idx="367">
                  <c:v>-7800</c:v>
                </c:pt>
                <c:pt idx="368">
                  <c:v>-7740</c:v>
                </c:pt>
                <c:pt idx="369">
                  <c:v>-7680</c:v>
                </c:pt>
                <c:pt idx="370">
                  <c:v>-7620</c:v>
                </c:pt>
                <c:pt idx="371">
                  <c:v>-7560</c:v>
                </c:pt>
                <c:pt idx="372">
                  <c:v>-7500</c:v>
                </c:pt>
                <c:pt idx="373">
                  <c:v>-7440</c:v>
                </c:pt>
                <c:pt idx="374">
                  <c:v>-7380</c:v>
                </c:pt>
                <c:pt idx="375">
                  <c:v>-7320</c:v>
                </c:pt>
                <c:pt idx="376">
                  <c:v>-7260</c:v>
                </c:pt>
                <c:pt idx="377">
                  <c:v>-7200</c:v>
                </c:pt>
                <c:pt idx="378">
                  <c:v>-7140</c:v>
                </c:pt>
                <c:pt idx="379">
                  <c:v>-7080</c:v>
                </c:pt>
                <c:pt idx="380">
                  <c:v>-7020</c:v>
                </c:pt>
                <c:pt idx="381">
                  <c:v>-6960</c:v>
                </c:pt>
                <c:pt idx="382">
                  <c:v>-6900</c:v>
                </c:pt>
                <c:pt idx="383">
                  <c:v>-6840</c:v>
                </c:pt>
                <c:pt idx="384">
                  <c:v>-6780</c:v>
                </c:pt>
                <c:pt idx="385">
                  <c:v>-6720</c:v>
                </c:pt>
                <c:pt idx="386">
                  <c:v>-6660</c:v>
                </c:pt>
                <c:pt idx="387">
                  <c:v>-6600</c:v>
                </c:pt>
                <c:pt idx="388">
                  <c:v>-6540</c:v>
                </c:pt>
                <c:pt idx="389">
                  <c:v>-6480</c:v>
                </c:pt>
                <c:pt idx="390">
                  <c:v>-6420</c:v>
                </c:pt>
                <c:pt idx="391">
                  <c:v>-6360</c:v>
                </c:pt>
                <c:pt idx="392">
                  <c:v>-6300</c:v>
                </c:pt>
                <c:pt idx="393">
                  <c:v>-6240</c:v>
                </c:pt>
                <c:pt idx="394">
                  <c:v>-6180</c:v>
                </c:pt>
                <c:pt idx="395">
                  <c:v>-6120</c:v>
                </c:pt>
                <c:pt idx="396">
                  <c:v>-6060</c:v>
                </c:pt>
                <c:pt idx="397">
                  <c:v>-6000</c:v>
                </c:pt>
                <c:pt idx="398">
                  <c:v>-5940</c:v>
                </c:pt>
                <c:pt idx="399">
                  <c:v>-5880</c:v>
                </c:pt>
                <c:pt idx="400">
                  <c:v>-5820</c:v>
                </c:pt>
                <c:pt idx="401">
                  <c:v>-5760</c:v>
                </c:pt>
                <c:pt idx="402">
                  <c:v>-5700</c:v>
                </c:pt>
                <c:pt idx="403">
                  <c:v>-5640</c:v>
                </c:pt>
                <c:pt idx="404">
                  <c:v>-5580</c:v>
                </c:pt>
                <c:pt idx="405">
                  <c:v>-5520</c:v>
                </c:pt>
                <c:pt idx="406">
                  <c:v>-5460</c:v>
                </c:pt>
                <c:pt idx="407">
                  <c:v>-5400</c:v>
                </c:pt>
                <c:pt idx="408">
                  <c:v>-5340</c:v>
                </c:pt>
                <c:pt idx="409">
                  <c:v>-5280</c:v>
                </c:pt>
                <c:pt idx="410">
                  <c:v>-5220</c:v>
                </c:pt>
                <c:pt idx="411">
                  <c:v>-5160</c:v>
                </c:pt>
                <c:pt idx="412">
                  <c:v>-5100</c:v>
                </c:pt>
                <c:pt idx="413">
                  <c:v>-5040</c:v>
                </c:pt>
                <c:pt idx="414">
                  <c:v>-4980</c:v>
                </c:pt>
                <c:pt idx="415">
                  <c:v>-4920</c:v>
                </c:pt>
                <c:pt idx="416">
                  <c:v>-4860</c:v>
                </c:pt>
                <c:pt idx="417">
                  <c:v>-4800</c:v>
                </c:pt>
                <c:pt idx="418">
                  <c:v>-4740</c:v>
                </c:pt>
                <c:pt idx="419">
                  <c:v>-4680</c:v>
                </c:pt>
                <c:pt idx="420">
                  <c:v>-4620</c:v>
                </c:pt>
                <c:pt idx="421">
                  <c:v>-4560</c:v>
                </c:pt>
                <c:pt idx="422">
                  <c:v>-4500</c:v>
                </c:pt>
                <c:pt idx="423">
                  <c:v>-4440</c:v>
                </c:pt>
                <c:pt idx="424">
                  <c:v>-4380</c:v>
                </c:pt>
                <c:pt idx="425">
                  <c:v>-4320</c:v>
                </c:pt>
                <c:pt idx="426">
                  <c:v>-4260</c:v>
                </c:pt>
                <c:pt idx="427">
                  <c:v>-4200</c:v>
                </c:pt>
                <c:pt idx="428">
                  <c:v>-4140</c:v>
                </c:pt>
                <c:pt idx="429">
                  <c:v>-4080</c:v>
                </c:pt>
                <c:pt idx="430">
                  <c:v>-4020</c:v>
                </c:pt>
                <c:pt idx="431">
                  <c:v>-3960</c:v>
                </c:pt>
                <c:pt idx="432">
                  <c:v>-3900</c:v>
                </c:pt>
                <c:pt idx="433">
                  <c:v>-3840</c:v>
                </c:pt>
                <c:pt idx="434">
                  <c:v>-3780</c:v>
                </c:pt>
                <c:pt idx="435">
                  <c:v>-3720</c:v>
                </c:pt>
                <c:pt idx="436">
                  <c:v>-3660</c:v>
                </c:pt>
                <c:pt idx="437">
                  <c:v>-3600</c:v>
                </c:pt>
                <c:pt idx="438">
                  <c:v>-3540</c:v>
                </c:pt>
                <c:pt idx="439">
                  <c:v>-3480</c:v>
                </c:pt>
                <c:pt idx="440">
                  <c:v>-3420</c:v>
                </c:pt>
                <c:pt idx="441">
                  <c:v>-3360</c:v>
                </c:pt>
                <c:pt idx="442">
                  <c:v>-3300</c:v>
                </c:pt>
                <c:pt idx="443">
                  <c:v>-3240</c:v>
                </c:pt>
                <c:pt idx="444">
                  <c:v>-3180</c:v>
                </c:pt>
                <c:pt idx="445">
                  <c:v>-3120</c:v>
                </c:pt>
                <c:pt idx="446">
                  <c:v>-3060</c:v>
                </c:pt>
                <c:pt idx="447">
                  <c:v>-3000</c:v>
                </c:pt>
                <c:pt idx="448">
                  <c:v>-2940</c:v>
                </c:pt>
                <c:pt idx="449">
                  <c:v>-2880</c:v>
                </c:pt>
                <c:pt idx="450">
                  <c:v>-2820</c:v>
                </c:pt>
                <c:pt idx="451">
                  <c:v>-2760</c:v>
                </c:pt>
                <c:pt idx="452">
                  <c:v>-2700</c:v>
                </c:pt>
                <c:pt idx="453">
                  <c:v>-2640</c:v>
                </c:pt>
                <c:pt idx="454">
                  <c:v>-2580</c:v>
                </c:pt>
                <c:pt idx="455">
                  <c:v>-2520</c:v>
                </c:pt>
                <c:pt idx="456">
                  <c:v>-2460</c:v>
                </c:pt>
                <c:pt idx="457">
                  <c:v>-2400</c:v>
                </c:pt>
                <c:pt idx="458">
                  <c:v>-2340</c:v>
                </c:pt>
                <c:pt idx="459">
                  <c:v>-2280</c:v>
                </c:pt>
                <c:pt idx="460">
                  <c:v>-2220</c:v>
                </c:pt>
                <c:pt idx="461">
                  <c:v>-2160</c:v>
                </c:pt>
                <c:pt idx="462">
                  <c:v>-2100</c:v>
                </c:pt>
                <c:pt idx="463">
                  <c:v>-2040</c:v>
                </c:pt>
                <c:pt idx="464">
                  <c:v>-1980</c:v>
                </c:pt>
                <c:pt idx="465">
                  <c:v>-1920</c:v>
                </c:pt>
                <c:pt idx="466">
                  <c:v>-1860</c:v>
                </c:pt>
                <c:pt idx="467">
                  <c:v>-1800</c:v>
                </c:pt>
                <c:pt idx="468">
                  <c:v>-1740</c:v>
                </c:pt>
                <c:pt idx="469">
                  <c:v>-1680</c:v>
                </c:pt>
                <c:pt idx="470">
                  <c:v>-1620</c:v>
                </c:pt>
                <c:pt idx="471">
                  <c:v>-1560</c:v>
                </c:pt>
                <c:pt idx="472">
                  <c:v>-1500</c:v>
                </c:pt>
                <c:pt idx="473">
                  <c:v>-1440</c:v>
                </c:pt>
                <c:pt idx="474">
                  <c:v>-1380</c:v>
                </c:pt>
                <c:pt idx="475">
                  <c:v>-1320</c:v>
                </c:pt>
                <c:pt idx="476">
                  <c:v>-1260</c:v>
                </c:pt>
                <c:pt idx="477">
                  <c:v>-1200</c:v>
                </c:pt>
                <c:pt idx="478">
                  <c:v>-1140</c:v>
                </c:pt>
                <c:pt idx="479">
                  <c:v>-1080</c:v>
                </c:pt>
                <c:pt idx="480">
                  <c:v>-1020</c:v>
                </c:pt>
                <c:pt idx="481">
                  <c:v>-960</c:v>
                </c:pt>
                <c:pt idx="482">
                  <c:v>-900</c:v>
                </c:pt>
                <c:pt idx="483">
                  <c:v>-840</c:v>
                </c:pt>
                <c:pt idx="484">
                  <c:v>-780</c:v>
                </c:pt>
                <c:pt idx="485">
                  <c:v>-720</c:v>
                </c:pt>
                <c:pt idx="486">
                  <c:v>-660</c:v>
                </c:pt>
                <c:pt idx="487">
                  <c:v>-600</c:v>
                </c:pt>
                <c:pt idx="488">
                  <c:v>-540</c:v>
                </c:pt>
                <c:pt idx="489">
                  <c:v>-480</c:v>
                </c:pt>
                <c:pt idx="490">
                  <c:v>-420</c:v>
                </c:pt>
                <c:pt idx="491">
                  <c:v>-360</c:v>
                </c:pt>
                <c:pt idx="492">
                  <c:v>-300</c:v>
                </c:pt>
                <c:pt idx="493">
                  <c:v>-240</c:v>
                </c:pt>
                <c:pt idx="494">
                  <c:v>-180</c:v>
                </c:pt>
                <c:pt idx="495">
                  <c:v>-120</c:v>
                </c:pt>
                <c:pt idx="496">
                  <c:v>-60</c:v>
                </c:pt>
                <c:pt idx="497">
                  <c:v>0</c:v>
                </c:pt>
                <c:pt idx="498">
                  <c:v>60</c:v>
                </c:pt>
                <c:pt idx="499">
                  <c:v>120</c:v>
                </c:pt>
                <c:pt idx="500">
                  <c:v>180</c:v>
                </c:pt>
                <c:pt idx="501">
                  <c:v>240</c:v>
                </c:pt>
                <c:pt idx="502">
                  <c:v>300</c:v>
                </c:pt>
                <c:pt idx="503">
                  <c:v>360</c:v>
                </c:pt>
                <c:pt idx="504">
                  <c:v>420</c:v>
                </c:pt>
                <c:pt idx="505">
                  <c:v>480</c:v>
                </c:pt>
                <c:pt idx="506">
                  <c:v>540</c:v>
                </c:pt>
                <c:pt idx="507">
                  <c:v>600</c:v>
                </c:pt>
                <c:pt idx="508">
                  <c:v>660</c:v>
                </c:pt>
                <c:pt idx="509">
                  <c:v>720</c:v>
                </c:pt>
                <c:pt idx="510">
                  <c:v>780</c:v>
                </c:pt>
                <c:pt idx="511">
                  <c:v>840</c:v>
                </c:pt>
                <c:pt idx="512">
                  <c:v>900</c:v>
                </c:pt>
                <c:pt idx="513">
                  <c:v>960</c:v>
                </c:pt>
                <c:pt idx="514">
                  <c:v>1020</c:v>
                </c:pt>
                <c:pt idx="515">
                  <c:v>1080</c:v>
                </c:pt>
                <c:pt idx="516">
                  <c:v>1140</c:v>
                </c:pt>
                <c:pt idx="517">
                  <c:v>1200</c:v>
                </c:pt>
                <c:pt idx="518">
                  <c:v>1260</c:v>
                </c:pt>
                <c:pt idx="519">
                  <c:v>1320</c:v>
                </c:pt>
                <c:pt idx="520">
                  <c:v>1380</c:v>
                </c:pt>
                <c:pt idx="521">
                  <c:v>1440</c:v>
                </c:pt>
                <c:pt idx="522">
                  <c:v>1500</c:v>
                </c:pt>
                <c:pt idx="523">
                  <c:v>1560</c:v>
                </c:pt>
                <c:pt idx="524">
                  <c:v>1620</c:v>
                </c:pt>
                <c:pt idx="525">
                  <c:v>1680</c:v>
                </c:pt>
                <c:pt idx="526">
                  <c:v>1740</c:v>
                </c:pt>
                <c:pt idx="527">
                  <c:v>1800</c:v>
                </c:pt>
                <c:pt idx="528">
                  <c:v>1860</c:v>
                </c:pt>
                <c:pt idx="529">
                  <c:v>1920</c:v>
                </c:pt>
                <c:pt idx="530">
                  <c:v>1980</c:v>
                </c:pt>
                <c:pt idx="531">
                  <c:v>2040</c:v>
                </c:pt>
                <c:pt idx="532">
                  <c:v>2100</c:v>
                </c:pt>
                <c:pt idx="533">
                  <c:v>2160</c:v>
                </c:pt>
                <c:pt idx="534">
                  <c:v>2220</c:v>
                </c:pt>
                <c:pt idx="535">
                  <c:v>2280</c:v>
                </c:pt>
                <c:pt idx="536">
                  <c:v>2340</c:v>
                </c:pt>
                <c:pt idx="537">
                  <c:v>2400</c:v>
                </c:pt>
                <c:pt idx="538">
                  <c:v>2460</c:v>
                </c:pt>
                <c:pt idx="539">
                  <c:v>2520</c:v>
                </c:pt>
                <c:pt idx="540">
                  <c:v>2580</c:v>
                </c:pt>
                <c:pt idx="541">
                  <c:v>2640</c:v>
                </c:pt>
                <c:pt idx="542">
                  <c:v>2700</c:v>
                </c:pt>
                <c:pt idx="543">
                  <c:v>2760</c:v>
                </c:pt>
                <c:pt idx="544">
                  <c:v>2820</c:v>
                </c:pt>
                <c:pt idx="545">
                  <c:v>2880</c:v>
                </c:pt>
                <c:pt idx="546">
                  <c:v>2940</c:v>
                </c:pt>
                <c:pt idx="547">
                  <c:v>3000</c:v>
                </c:pt>
                <c:pt idx="548">
                  <c:v>3060</c:v>
                </c:pt>
                <c:pt idx="549">
                  <c:v>3120</c:v>
                </c:pt>
                <c:pt idx="550">
                  <c:v>3180</c:v>
                </c:pt>
                <c:pt idx="551">
                  <c:v>3240</c:v>
                </c:pt>
                <c:pt idx="552">
                  <c:v>3300</c:v>
                </c:pt>
                <c:pt idx="553">
                  <c:v>3360</c:v>
                </c:pt>
                <c:pt idx="554">
                  <c:v>3420</c:v>
                </c:pt>
                <c:pt idx="555">
                  <c:v>3480</c:v>
                </c:pt>
                <c:pt idx="556">
                  <c:v>3540</c:v>
                </c:pt>
                <c:pt idx="557">
                  <c:v>3600</c:v>
                </c:pt>
                <c:pt idx="558">
                  <c:v>3660</c:v>
                </c:pt>
                <c:pt idx="559">
                  <c:v>3720</c:v>
                </c:pt>
                <c:pt idx="560">
                  <c:v>3780</c:v>
                </c:pt>
                <c:pt idx="561">
                  <c:v>3840</c:v>
                </c:pt>
                <c:pt idx="562">
                  <c:v>3900</c:v>
                </c:pt>
                <c:pt idx="563">
                  <c:v>3960</c:v>
                </c:pt>
                <c:pt idx="564">
                  <c:v>4020</c:v>
                </c:pt>
                <c:pt idx="565">
                  <c:v>4080</c:v>
                </c:pt>
                <c:pt idx="566">
                  <c:v>4140</c:v>
                </c:pt>
                <c:pt idx="567">
                  <c:v>4200</c:v>
                </c:pt>
                <c:pt idx="568">
                  <c:v>4260</c:v>
                </c:pt>
                <c:pt idx="569">
                  <c:v>4320</c:v>
                </c:pt>
                <c:pt idx="570">
                  <c:v>4380</c:v>
                </c:pt>
                <c:pt idx="571">
                  <c:v>4440</c:v>
                </c:pt>
                <c:pt idx="572">
                  <c:v>4500</c:v>
                </c:pt>
                <c:pt idx="573">
                  <c:v>4560</c:v>
                </c:pt>
                <c:pt idx="574">
                  <c:v>4620</c:v>
                </c:pt>
                <c:pt idx="575">
                  <c:v>4680</c:v>
                </c:pt>
                <c:pt idx="576">
                  <c:v>4740</c:v>
                </c:pt>
                <c:pt idx="577">
                  <c:v>4800</c:v>
                </c:pt>
                <c:pt idx="578">
                  <c:v>4860</c:v>
                </c:pt>
                <c:pt idx="579">
                  <c:v>4920</c:v>
                </c:pt>
                <c:pt idx="580">
                  <c:v>4980</c:v>
                </c:pt>
                <c:pt idx="581">
                  <c:v>5040</c:v>
                </c:pt>
                <c:pt idx="582">
                  <c:v>5100</c:v>
                </c:pt>
                <c:pt idx="583">
                  <c:v>5160</c:v>
                </c:pt>
                <c:pt idx="584">
                  <c:v>5220</c:v>
                </c:pt>
                <c:pt idx="585">
                  <c:v>5280</c:v>
                </c:pt>
                <c:pt idx="586">
                  <c:v>5340</c:v>
                </c:pt>
                <c:pt idx="587">
                  <c:v>5400</c:v>
                </c:pt>
                <c:pt idx="588">
                  <c:v>5460</c:v>
                </c:pt>
                <c:pt idx="589">
                  <c:v>5520</c:v>
                </c:pt>
                <c:pt idx="590">
                  <c:v>5580</c:v>
                </c:pt>
                <c:pt idx="591">
                  <c:v>5640</c:v>
                </c:pt>
                <c:pt idx="592">
                  <c:v>5700</c:v>
                </c:pt>
                <c:pt idx="593">
                  <c:v>5760</c:v>
                </c:pt>
                <c:pt idx="594">
                  <c:v>5820</c:v>
                </c:pt>
                <c:pt idx="595">
                  <c:v>5880</c:v>
                </c:pt>
                <c:pt idx="596">
                  <c:v>5940</c:v>
                </c:pt>
                <c:pt idx="597">
                  <c:v>6000</c:v>
                </c:pt>
                <c:pt idx="598">
                  <c:v>6060</c:v>
                </c:pt>
                <c:pt idx="599">
                  <c:v>6120</c:v>
                </c:pt>
                <c:pt idx="600">
                  <c:v>6180</c:v>
                </c:pt>
                <c:pt idx="601">
                  <c:v>6240</c:v>
                </c:pt>
                <c:pt idx="602">
                  <c:v>6300</c:v>
                </c:pt>
                <c:pt idx="603">
                  <c:v>6360</c:v>
                </c:pt>
                <c:pt idx="604">
                  <c:v>6420</c:v>
                </c:pt>
                <c:pt idx="605">
                  <c:v>6480</c:v>
                </c:pt>
                <c:pt idx="606">
                  <c:v>6540</c:v>
                </c:pt>
                <c:pt idx="607">
                  <c:v>6600</c:v>
                </c:pt>
                <c:pt idx="608">
                  <c:v>6660</c:v>
                </c:pt>
                <c:pt idx="609">
                  <c:v>6720</c:v>
                </c:pt>
                <c:pt idx="610">
                  <c:v>6780</c:v>
                </c:pt>
                <c:pt idx="611">
                  <c:v>6840</c:v>
                </c:pt>
                <c:pt idx="612">
                  <c:v>6900</c:v>
                </c:pt>
                <c:pt idx="613">
                  <c:v>6960</c:v>
                </c:pt>
                <c:pt idx="614">
                  <c:v>7020</c:v>
                </c:pt>
                <c:pt idx="615">
                  <c:v>7080</c:v>
                </c:pt>
                <c:pt idx="616">
                  <c:v>7140</c:v>
                </c:pt>
                <c:pt idx="617">
                  <c:v>7200</c:v>
                </c:pt>
                <c:pt idx="618">
                  <c:v>7260</c:v>
                </c:pt>
                <c:pt idx="619">
                  <c:v>7320</c:v>
                </c:pt>
                <c:pt idx="620">
                  <c:v>7380</c:v>
                </c:pt>
                <c:pt idx="621">
                  <c:v>7440</c:v>
                </c:pt>
                <c:pt idx="622">
                  <c:v>7500</c:v>
                </c:pt>
                <c:pt idx="623">
                  <c:v>7560</c:v>
                </c:pt>
                <c:pt idx="624">
                  <c:v>7620</c:v>
                </c:pt>
                <c:pt idx="625">
                  <c:v>7680</c:v>
                </c:pt>
                <c:pt idx="626">
                  <c:v>7740</c:v>
                </c:pt>
                <c:pt idx="627">
                  <c:v>7800</c:v>
                </c:pt>
                <c:pt idx="628">
                  <c:v>7860</c:v>
                </c:pt>
                <c:pt idx="629">
                  <c:v>7920</c:v>
                </c:pt>
                <c:pt idx="630">
                  <c:v>7980</c:v>
                </c:pt>
                <c:pt idx="631">
                  <c:v>8040</c:v>
                </c:pt>
                <c:pt idx="632">
                  <c:v>8100</c:v>
                </c:pt>
                <c:pt idx="633">
                  <c:v>8160</c:v>
                </c:pt>
                <c:pt idx="634">
                  <c:v>8220</c:v>
                </c:pt>
                <c:pt idx="635">
                  <c:v>8280</c:v>
                </c:pt>
                <c:pt idx="636">
                  <c:v>8340</c:v>
                </c:pt>
                <c:pt idx="637">
                  <c:v>8400</c:v>
                </c:pt>
                <c:pt idx="638">
                  <c:v>8460</c:v>
                </c:pt>
                <c:pt idx="639">
                  <c:v>8520</c:v>
                </c:pt>
                <c:pt idx="640">
                  <c:v>8580</c:v>
                </c:pt>
                <c:pt idx="641">
                  <c:v>8640</c:v>
                </c:pt>
                <c:pt idx="642">
                  <c:v>8700</c:v>
                </c:pt>
                <c:pt idx="643">
                  <c:v>8760</c:v>
                </c:pt>
                <c:pt idx="644">
                  <c:v>8820</c:v>
                </c:pt>
                <c:pt idx="645">
                  <c:v>8880</c:v>
                </c:pt>
                <c:pt idx="646">
                  <c:v>8940</c:v>
                </c:pt>
                <c:pt idx="647">
                  <c:v>9000</c:v>
                </c:pt>
                <c:pt idx="648">
                  <c:v>9060</c:v>
                </c:pt>
                <c:pt idx="649">
                  <c:v>9120</c:v>
                </c:pt>
                <c:pt idx="650">
                  <c:v>9180</c:v>
                </c:pt>
                <c:pt idx="651">
                  <c:v>9240</c:v>
                </c:pt>
                <c:pt idx="652">
                  <c:v>9300</c:v>
                </c:pt>
                <c:pt idx="653">
                  <c:v>9360</c:v>
                </c:pt>
                <c:pt idx="654">
                  <c:v>9420</c:v>
                </c:pt>
                <c:pt idx="655">
                  <c:v>9480</c:v>
                </c:pt>
                <c:pt idx="656">
                  <c:v>9540</c:v>
                </c:pt>
                <c:pt idx="657">
                  <c:v>9600</c:v>
                </c:pt>
                <c:pt idx="658">
                  <c:v>9660</c:v>
                </c:pt>
                <c:pt idx="659">
                  <c:v>9720</c:v>
                </c:pt>
                <c:pt idx="660">
                  <c:v>9780</c:v>
                </c:pt>
                <c:pt idx="661">
                  <c:v>9840</c:v>
                </c:pt>
                <c:pt idx="662">
                  <c:v>9900</c:v>
                </c:pt>
                <c:pt idx="663">
                  <c:v>9960</c:v>
                </c:pt>
                <c:pt idx="664">
                  <c:v>10020</c:v>
                </c:pt>
                <c:pt idx="665">
                  <c:v>10080</c:v>
                </c:pt>
                <c:pt idx="666">
                  <c:v>10140</c:v>
                </c:pt>
                <c:pt idx="667">
                  <c:v>10200</c:v>
                </c:pt>
                <c:pt idx="668">
                  <c:v>10260</c:v>
                </c:pt>
                <c:pt idx="669">
                  <c:v>10320</c:v>
                </c:pt>
                <c:pt idx="670">
                  <c:v>10380</c:v>
                </c:pt>
                <c:pt idx="671">
                  <c:v>10440</c:v>
                </c:pt>
                <c:pt idx="672">
                  <c:v>10500</c:v>
                </c:pt>
                <c:pt idx="673">
                  <c:v>10560</c:v>
                </c:pt>
                <c:pt idx="674">
                  <c:v>10620</c:v>
                </c:pt>
                <c:pt idx="675">
                  <c:v>10680</c:v>
                </c:pt>
                <c:pt idx="676">
                  <c:v>10740</c:v>
                </c:pt>
                <c:pt idx="677">
                  <c:v>10800</c:v>
                </c:pt>
                <c:pt idx="678">
                  <c:v>10860</c:v>
                </c:pt>
                <c:pt idx="679">
                  <c:v>10920</c:v>
                </c:pt>
                <c:pt idx="680">
                  <c:v>10980</c:v>
                </c:pt>
                <c:pt idx="681">
                  <c:v>11040</c:v>
                </c:pt>
                <c:pt idx="682">
                  <c:v>11100</c:v>
                </c:pt>
                <c:pt idx="683">
                  <c:v>11160</c:v>
                </c:pt>
                <c:pt idx="684">
                  <c:v>11220</c:v>
                </c:pt>
                <c:pt idx="685">
                  <c:v>11280</c:v>
                </c:pt>
                <c:pt idx="686">
                  <c:v>11340</c:v>
                </c:pt>
                <c:pt idx="687">
                  <c:v>11400</c:v>
                </c:pt>
                <c:pt idx="688">
                  <c:v>11460</c:v>
                </c:pt>
                <c:pt idx="689">
                  <c:v>11520</c:v>
                </c:pt>
                <c:pt idx="690">
                  <c:v>11580</c:v>
                </c:pt>
                <c:pt idx="691">
                  <c:v>11640</c:v>
                </c:pt>
                <c:pt idx="692">
                  <c:v>11700</c:v>
                </c:pt>
                <c:pt idx="693">
                  <c:v>11760</c:v>
                </c:pt>
                <c:pt idx="694">
                  <c:v>11820</c:v>
                </c:pt>
                <c:pt idx="695">
                  <c:v>11880</c:v>
                </c:pt>
                <c:pt idx="696">
                  <c:v>11940</c:v>
                </c:pt>
                <c:pt idx="697">
                  <c:v>12000</c:v>
                </c:pt>
                <c:pt idx="698">
                  <c:v>12060</c:v>
                </c:pt>
                <c:pt idx="699">
                  <c:v>12120</c:v>
                </c:pt>
                <c:pt idx="700">
                  <c:v>12180</c:v>
                </c:pt>
                <c:pt idx="701">
                  <c:v>12240</c:v>
                </c:pt>
                <c:pt idx="702">
                  <c:v>12300</c:v>
                </c:pt>
                <c:pt idx="703">
                  <c:v>12360</c:v>
                </c:pt>
                <c:pt idx="704">
                  <c:v>12420</c:v>
                </c:pt>
                <c:pt idx="705">
                  <c:v>12480</c:v>
                </c:pt>
                <c:pt idx="706">
                  <c:v>12540</c:v>
                </c:pt>
                <c:pt idx="707">
                  <c:v>12600</c:v>
                </c:pt>
                <c:pt idx="708">
                  <c:v>12660</c:v>
                </c:pt>
                <c:pt idx="709">
                  <c:v>12720</c:v>
                </c:pt>
                <c:pt idx="710">
                  <c:v>12780</c:v>
                </c:pt>
                <c:pt idx="711">
                  <c:v>12840</c:v>
                </c:pt>
                <c:pt idx="712">
                  <c:v>12900</c:v>
                </c:pt>
                <c:pt idx="713">
                  <c:v>12960</c:v>
                </c:pt>
                <c:pt idx="714">
                  <c:v>13020</c:v>
                </c:pt>
                <c:pt idx="715">
                  <c:v>13080</c:v>
                </c:pt>
                <c:pt idx="716">
                  <c:v>13140</c:v>
                </c:pt>
                <c:pt idx="717">
                  <c:v>13200</c:v>
                </c:pt>
                <c:pt idx="718">
                  <c:v>13260</c:v>
                </c:pt>
                <c:pt idx="719">
                  <c:v>13320</c:v>
                </c:pt>
                <c:pt idx="720">
                  <c:v>13380</c:v>
                </c:pt>
                <c:pt idx="721">
                  <c:v>13440</c:v>
                </c:pt>
                <c:pt idx="722">
                  <c:v>13500</c:v>
                </c:pt>
                <c:pt idx="723">
                  <c:v>13560</c:v>
                </c:pt>
                <c:pt idx="724">
                  <c:v>13620</c:v>
                </c:pt>
                <c:pt idx="725">
                  <c:v>13680</c:v>
                </c:pt>
                <c:pt idx="726">
                  <c:v>13740</c:v>
                </c:pt>
                <c:pt idx="727">
                  <c:v>13800</c:v>
                </c:pt>
                <c:pt idx="728">
                  <c:v>13860</c:v>
                </c:pt>
                <c:pt idx="729">
                  <c:v>13920</c:v>
                </c:pt>
                <c:pt idx="730">
                  <c:v>13980</c:v>
                </c:pt>
                <c:pt idx="731">
                  <c:v>14040</c:v>
                </c:pt>
                <c:pt idx="732">
                  <c:v>14100</c:v>
                </c:pt>
                <c:pt idx="733">
                  <c:v>14160</c:v>
                </c:pt>
                <c:pt idx="734">
                  <c:v>14220</c:v>
                </c:pt>
                <c:pt idx="735">
                  <c:v>14280</c:v>
                </c:pt>
                <c:pt idx="736">
                  <c:v>14340</c:v>
                </c:pt>
                <c:pt idx="737">
                  <c:v>14400</c:v>
                </c:pt>
                <c:pt idx="738">
                  <c:v>14460</c:v>
                </c:pt>
                <c:pt idx="739">
                  <c:v>14520</c:v>
                </c:pt>
                <c:pt idx="740">
                  <c:v>14580</c:v>
                </c:pt>
                <c:pt idx="741">
                  <c:v>14640</c:v>
                </c:pt>
                <c:pt idx="742">
                  <c:v>14700</c:v>
                </c:pt>
                <c:pt idx="743">
                  <c:v>14760</c:v>
                </c:pt>
                <c:pt idx="744">
                  <c:v>14820</c:v>
                </c:pt>
                <c:pt idx="745">
                  <c:v>14880</c:v>
                </c:pt>
                <c:pt idx="746">
                  <c:v>14940</c:v>
                </c:pt>
                <c:pt idx="747">
                  <c:v>15000</c:v>
                </c:pt>
                <c:pt idx="748">
                  <c:v>15060</c:v>
                </c:pt>
                <c:pt idx="749">
                  <c:v>15120</c:v>
                </c:pt>
                <c:pt idx="750">
                  <c:v>15180</c:v>
                </c:pt>
                <c:pt idx="751">
                  <c:v>15240</c:v>
                </c:pt>
                <c:pt idx="752">
                  <c:v>15300</c:v>
                </c:pt>
                <c:pt idx="753">
                  <c:v>15360</c:v>
                </c:pt>
                <c:pt idx="754">
                  <c:v>15420</c:v>
                </c:pt>
                <c:pt idx="755">
                  <c:v>15480</c:v>
                </c:pt>
                <c:pt idx="756">
                  <c:v>15540</c:v>
                </c:pt>
                <c:pt idx="757">
                  <c:v>15600</c:v>
                </c:pt>
                <c:pt idx="758">
                  <c:v>15660</c:v>
                </c:pt>
                <c:pt idx="759">
                  <c:v>15720</c:v>
                </c:pt>
                <c:pt idx="760">
                  <c:v>15780</c:v>
                </c:pt>
                <c:pt idx="761">
                  <c:v>15840</c:v>
                </c:pt>
                <c:pt idx="762">
                  <c:v>15900</c:v>
                </c:pt>
                <c:pt idx="763">
                  <c:v>15960</c:v>
                </c:pt>
                <c:pt idx="764">
                  <c:v>16020</c:v>
                </c:pt>
                <c:pt idx="765">
                  <c:v>16080</c:v>
                </c:pt>
                <c:pt idx="766">
                  <c:v>16140</c:v>
                </c:pt>
                <c:pt idx="767">
                  <c:v>16200</c:v>
                </c:pt>
                <c:pt idx="768">
                  <c:v>16260</c:v>
                </c:pt>
                <c:pt idx="769">
                  <c:v>16320</c:v>
                </c:pt>
                <c:pt idx="770">
                  <c:v>16380</c:v>
                </c:pt>
                <c:pt idx="771">
                  <c:v>16440</c:v>
                </c:pt>
                <c:pt idx="772">
                  <c:v>16500</c:v>
                </c:pt>
                <c:pt idx="773">
                  <c:v>16560</c:v>
                </c:pt>
                <c:pt idx="774">
                  <c:v>16620</c:v>
                </c:pt>
                <c:pt idx="775">
                  <c:v>16680</c:v>
                </c:pt>
                <c:pt idx="776">
                  <c:v>16740</c:v>
                </c:pt>
                <c:pt idx="777">
                  <c:v>16800</c:v>
                </c:pt>
                <c:pt idx="778">
                  <c:v>16860</c:v>
                </c:pt>
                <c:pt idx="779">
                  <c:v>16920</c:v>
                </c:pt>
                <c:pt idx="780">
                  <c:v>16980</c:v>
                </c:pt>
                <c:pt idx="781">
                  <c:v>17040</c:v>
                </c:pt>
                <c:pt idx="782">
                  <c:v>17100</c:v>
                </c:pt>
                <c:pt idx="783">
                  <c:v>17160</c:v>
                </c:pt>
                <c:pt idx="784">
                  <c:v>17220</c:v>
                </c:pt>
                <c:pt idx="785">
                  <c:v>17280</c:v>
                </c:pt>
                <c:pt idx="786">
                  <c:v>17340</c:v>
                </c:pt>
                <c:pt idx="787">
                  <c:v>17400</c:v>
                </c:pt>
                <c:pt idx="788">
                  <c:v>17460</c:v>
                </c:pt>
                <c:pt idx="789">
                  <c:v>17520</c:v>
                </c:pt>
                <c:pt idx="790">
                  <c:v>17580</c:v>
                </c:pt>
                <c:pt idx="791">
                  <c:v>17640</c:v>
                </c:pt>
                <c:pt idx="792">
                  <c:v>17700</c:v>
                </c:pt>
                <c:pt idx="793">
                  <c:v>17760</c:v>
                </c:pt>
                <c:pt idx="794">
                  <c:v>17820</c:v>
                </c:pt>
                <c:pt idx="795">
                  <c:v>17880</c:v>
                </c:pt>
                <c:pt idx="796">
                  <c:v>17940</c:v>
                </c:pt>
                <c:pt idx="797">
                  <c:v>18000</c:v>
                </c:pt>
                <c:pt idx="798">
                  <c:v>18060</c:v>
                </c:pt>
                <c:pt idx="799">
                  <c:v>18120</c:v>
                </c:pt>
                <c:pt idx="800">
                  <c:v>18180</c:v>
                </c:pt>
                <c:pt idx="801">
                  <c:v>18240</c:v>
                </c:pt>
                <c:pt idx="802">
                  <c:v>18300</c:v>
                </c:pt>
                <c:pt idx="803">
                  <c:v>18360</c:v>
                </c:pt>
                <c:pt idx="804">
                  <c:v>18420</c:v>
                </c:pt>
                <c:pt idx="805">
                  <c:v>18480</c:v>
                </c:pt>
                <c:pt idx="806">
                  <c:v>18540</c:v>
                </c:pt>
                <c:pt idx="807">
                  <c:v>18600</c:v>
                </c:pt>
                <c:pt idx="808">
                  <c:v>18660</c:v>
                </c:pt>
                <c:pt idx="809">
                  <c:v>18720</c:v>
                </c:pt>
                <c:pt idx="810">
                  <c:v>18780</c:v>
                </c:pt>
                <c:pt idx="811">
                  <c:v>18840</c:v>
                </c:pt>
                <c:pt idx="812">
                  <c:v>18900</c:v>
                </c:pt>
                <c:pt idx="813">
                  <c:v>18960</c:v>
                </c:pt>
                <c:pt idx="814">
                  <c:v>19020</c:v>
                </c:pt>
                <c:pt idx="815">
                  <c:v>19080</c:v>
                </c:pt>
                <c:pt idx="816">
                  <c:v>19140</c:v>
                </c:pt>
                <c:pt idx="817">
                  <c:v>19200</c:v>
                </c:pt>
                <c:pt idx="818">
                  <c:v>19260</c:v>
                </c:pt>
                <c:pt idx="819">
                  <c:v>19320</c:v>
                </c:pt>
                <c:pt idx="820">
                  <c:v>19380</c:v>
                </c:pt>
                <c:pt idx="821">
                  <c:v>19440</c:v>
                </c:pt>
                <c:pt idx="822">
                  <c:v>19500</c:v>
                </c:pt>
                <c:pt idx="823">
                  <c:v>19560</c:v>
                </c:pt>
                <c:pt idx="824">
                  <c:v>19620</c:v>
                </c:pt>
                <c:pt idx="825">
                  <c:v>19680</c:v>
                </c:pt>
                <c:pt idx="826">
                  <c:v>19740</c:v>
                </c:pt>
                <c:pt idx="827">
                  <c:v>19800</c:v>
                </c:pt>
                <c:pt idx="828">
                  <c:v>19860</c:v>
                </c:pt>
                <c:pt idx="829">
                  <c:v>19920</c:v>
                </c:pt>
                <c:pt idx="830">
                  <c:v>19980</c:v>
                </c:pt>
                <c:pt idx="831">
                  <c:v>20040</c:v>
                </c:pt>
                <c:pt idx="832">
                  <c:v>20100</c:v>
                </c:pt>
                <c:pt idx="833">
                  <c:v>20160</c:v>
                </c:pt>
                <c:pt idx="834">
                  <c:v>20220</c:v>
                </c:pt>
                <c:pt idx="835">
                  <c:v>20280</c:v>
                </c:pt>
                <c:pt idx="836">
                  <c:v>20340</c:v>
                </c:pt>
                <c:pt idx="837">
                  <c:v>20400</c:v>
                </c:pt>
                <c:pt idx="838">
                  <c:v>20460</c:v>
                </c:pt>
                <c:pt idx="839">
                  <c:v>20520</c:v>
                </c:pt>
                <c:pt idx="840">
                  <c:v>20580</c:v>
                </c:pt>
                <c:pt idx="841">
                  <c:v>20640</c:v>
                </c:pt>
                <c:pt idx="842">
                  <c:v>20700</c:v>
                </c:pt>
                <c:pt idx="843">
                  <c:v>20760</c:v>
                </c:pt>
                <c:pt idx="844">
                  <c:v>20820</c:v>
                </c:pt>
                <c:pt idx="845">
                  <c:v>20880</c:v>
                </c:pt>
                <c:pt idx="846">
                  <c:v>20940</c:v>
                </c:pt>
                <c:pt idx="847">
                  <c:v>21000</c:v>
                </c:pt>
                <c:pt idx="848">
                  <c:v>21060</c:v>
                </c:pt>
                <c:pt idx="849">
                  <c:v>21120</c:v>
                </c:pt>
                <c:pt idx="850">
                  <c:v>21180</c:v>
                </c:pt>
                <c:pt idx="851">
                  <c:v>21240</c:v>
                </c:pt>
                <c:pt idx="852">
                  <c:v>21300</c:v>
                </c:pt>
                <c:pt idx="853">
                  <c:v>21360</c:v>
                </c:pt>
                <c:pt idx="854">
                  <c:v>21420</c:v>
                </c:pt>
                <c:pt idx="855">
                  <c:v>21480</c:v>
                </c:pt>
                <c:pt idx="856">
                  <c:v>21540</c:v>
                </c:pt>
                <c:pt idx="857">
                  <c:v>21600</c:v>
                </c:pt>
                <c:pt idx="858">
                  <c:v>21660</c:v>
                </c:pt>
                <c:pt idx="859">
                  <c:v>21720</c:v>
                </c:pt>
                <c:pt idx="860">
                  <c:v>21780</c:v>
                </c:pt>
                <c:pt idx="861">
                  <c:v>21840</c:v>
                </c:pt>
                <c:pt idx="862">
                  <c:v>21900</c:v>
                </c:pt>
                <c:pt idx="863">
                  <c:v>21960</c:v>
                </c:pt>
                <c:pt idx="864">
                  <c:v>22020</c:v>
                </c:pt>
                <c:pt idx="865">
                  <c:v>22080</c:v>
                </c:pt>
                <c:pt idx="866">
                  <c:v>22140</c:v>
                </c:pt>
                <c:pt idx="867">
                  <c:v>22200</c:v>
                </c:pt>
                <c:pt idx="868">
                  <c:v>22260</c:v>
                </c:pt>
                <c:pt idx="869">
                  <c:v>22320</c:v>
                </c:pt>
                <c:pt idx="870">
                  <c:v>22380</c:v>
                </c:pt>
                <c:pt idx="871">
                  <c:v>22440</c:v>
                </c:pt>
                <c:pt idx="872">
                  <c:v>22500</c:v>
                </c:pt>
                <c:pt idx="873">
                  <c:v>22560</c:v>
                </c:pt>
                <c:pt idx="874">
                  <c:v>22620</c:v>
                </c:pt>
                <c:pt idx="875">
                  <c:v>22680</c:v>
                </c:pt>
                <c:pt idx="876">
                  <c:v>22740</c:v>
                </c:pt>
                <c:pt idx="877">
                  <c:v>22800</c:v>
                </c:pt>
                <c:pt idx="878">
                  <c:v>22860</c:v>
                </c:pt>
                <c:pt idx="879">
                  <c:v>22920</c:v>
                </c:pt>
                <c:pt idx="880">
                  <c:v>22980</c:v>
                </c:pt>
                <c:pt idx="881">
                  <c:v>23040</c:v>
                </c:pt>
                <c:pt idx="882">
                  <c:v>23100</c:v>
                </c:pt>
                <c:pt idx="883">
                  <c:v>23160</c:v>
                </c:pt>
                <c:pt idx="884">
                  <c:v>23220</c:v>
                </c:pt>
                <c:pt idx="885">
                  <c:v>23280</c:v>
                </c:pt>
                <c:pt idx="886">
                  <c:v>23340</c:v>
                </c:pt>
                <c:pt idx="887">
                  <c:v>23400</c:v>
                </c:pt>
                <c:pt idx="888">
                  <c:v>23460</c:v>
                </c:pt>
                <c:pt idx="889">
                  <c:v>23520</c:v>
                </c:pt>
                <c:pt idx="890">
                  <c:v>23580</c:v>
                </c:pt>
                <c:pt idx="891">
                  <c:v>23640</c:v>
                </c:pt>
                <c:pt idx="892">
                  <c:v>23700</c:v>
                </c:pt>
                <c:pt idx="893">
                  <c:v>23760</c:v>
                </c:pt>
                <c:pt idx="894">
                  <c:v>23820</c:v>
                </c:pt>
                <c:pt idx="895">
                  <c:v>23880</c:v>
                </c:pt>
                <c:pt idx="896">
                  <c:v>23940</c:v>
                </c:pt>
                <c:pt idx="897">
                  <c:v>24000</c:v>
                </c:pt>
                <c:pt idx="898">
                  <c:v>24060</c:v>
                </c:pt>
                <c:pt idx="899">
                  <c:v>24120</c:v>
                </c:pt>
                <c:pt idx="900">
                  <c:v>24180</c:v>
                </c:pt>
                <c:pt idx="901">
                  <c:v>24240</c:v>
                </c:pt>
                <c:pt idx="902">
                  <c:v>24300</c:v>
                </c:pt>
                <c:pt idx="903">
                  <c:v>24360</c:v>
                </c:pt>
                <c:pt idx="904">
                  <c:v>24420</c:v>
                </c:pt>
                <c:pt idx="905">
                  <c:v>24480</c:v>
                </c:pt>
                <c:pt idx="906">
                  <c:v>24540</c:v>
                </c:pt>
                <c:pt idx="907">
                  <c:v>24600</c:v>
                </c:pt>
                <c:pt idx="908">
                  <c:v>24660</c:v>
                </c:pt>
                <c:pt idx="909">
                  <c:v>24720</c:v>
                </c:pt>
                <c:pt idx="910">
                  <c:v>24780</c:v>
                </c:pt>
                <c:pt idx="911">
                  <c:v>24840</c:v>
                </c:pt>
                <c:pt idx="912">
                  <c:v>24900</c:v>
                </c:pt>
                <c:pt idx="913">
                  <c:v>24960</c:v>
                </c:pt>
                <c:pt idx="914">
                  <c:v>25020</c:v>
                </c:pt>
                <c:pt idx="915">
                  <c:v>25080</c:v>
                </c:pt>
                <c:pt idx="916">
                  <c:v>25140</c:v>
                </c:pt>
                <c:pt idx="917">
                  <c:v>25200</c:v>
                </c:pt>
                <c:pt idx="918">
                  <c:v>25260</c:v>
                </c:pt>
                <c:pt idx="919">
                  <c:v>25320</c:v>
                </c:pt>
                <c:pt idx="920">
                  <c:v>25380</c:v>
                </c:pt>
                <c:pt idx="921">
                  <c:v>25440</c:v>
                </c:pt>
                <c:pt idx="922">
                  <c:v>25500</c:v>
                </c:pt>
                <c:pt idx="923">
                  <c:v>25560</c:v>
                </c:pt>
                <c:pt idx="924">
                  <c:v>25620</c:v>
                </c:pt>
                <c:pt idx="925">
                  <c:v>25680</c:v>
                </c:pt>
                <c:pt idx="926">
                  <c:v>25740</c:v>
                </c:pt>
                <c:pt idx="927">
                  <c:v>25800</c:v>
                </c:pt>
                <c:pt idx="928">
                  <c:v>25860</c:v>
                </c:pt>
                <c:pt idx="929">
                  <c:v>25920</c:v>
                </c:pt>
                <c:pt idx="930">
                  <c:v>25980</c:v>
                </c:pt>
                <c:pt idx="931">
                  <c:v>26040</c:v>
                </c:pt>
                <c:pt idx="932">
                  <c:v>26100</c:v>
                </c:pt>
                <c:pt idx="933">
                  <c:v>26160</c:v>
                </c:pt>
                <c:pt idx="934">
                  <c:v>26220</c:v>
                </c:pt>
                <c:pt idx="935">
                  <c:v>26280</c:v>
                </c:pt>
                <c:pt idx="936">
                  <c:v>26340</c:v>
                </c:pt>
                <c:pt idx="937">
                  <c:v>26400</c:v>
                </c:pt>
                <c:pt idx="938">
                  <c:v>26460</c:v>
                </c:pt>
                <c:pt idx="939">
                  <c:v>26520</c:v>
                </c:pt>
                <c:pt idx="940">
                  <c:v>26580</c:v>
                </c:pt>
                <c:pt idx="941">
                  <c:v>26640</c:v>
                </c:pt>
                <c:pt idx="942">
                  <c:v>26700</c:v>
                </c:pt>
                <c:pt idx="943">
                  <c:v>26760</c:v>
                </c:pt>
                <c:pt idx="944">
                  <c:v>26820</c:v>
                </c:pt>
                <c:pt idx="945">
                  <c:v>26880</c:v>
                </c:pt>
                <c:pt idx="946">
                  <c:v>26940</c:v>
                </c:pt>
                <c:pt idx="947">
                  <c:v>27000</c:v>
                </c:pt>
                <c:pt idx="948">
                  <c:v>27060</c:v>
                </c:pt>
                <c:pt idx="949">
                  <c:v>27120</c:v>
                </c:pt>
                <c:pt idx="950">
                  <c:v>27180</c:v>
                </c:pt>
                <c:pt idx="951">
                  <c:v>27240</c:v>
                </c:pt>
                <c:pt idx="952">
                  <c:v>27300</c:v>
                </c:pt>
                <c:pt idx="953">
                  <c:v>27360</c:v>
                </c:pt>
                <c:pt idx="954">
                  <c:v>27420</c:v>
                </c:pt>
                <c:pt idx="955">
                  <c:v>27480</c:v>
                </c:pt>
                <c:pt idx="956">
                  <c:v>27540</c:v>
                </c:pt>
                <c:pt idx="957">
                  <c:v>27600</c:v>
                </c:pt>
                <c:pt idx="958">
                  <c:v>27660</c:v>
                </c:pt>
                <c:pt idx="959">
                  <c:v>27720</c:v>
                </c:pt>
                <c:pt idx="960">
                  <c:v>27780</c:v>
                </c:pt>
                <c:pt idx="961">
                  <c:v>27840</c:v>
                </c:pt>
                <c:pt idx="962">
                  <c:v>27900</c:v>
                </c:pt>
                <c:pt idx="963">
                  <c:v>27960</c:v>
                </c:pt>
                <c:pt idx="964">
                  <c:v>28020</c:v>
                </c:pt>
                <c:pt idx="965">
                  <c:v>28080</c:v>
                </c:pt>
                <c:pt idx="966">
                  <c:v>28140</c:v>
                </c:pt>
                <c:pt idx="967">
                  <c:v>28200</c:v>
                </c:pt>
                <c:pt idx="968">
                  <c:v>28260</c:v>
                </c:pt>
                <c:pt idx="969">
                  <c:v>28320</c:v>
                </c:pt>
                <c:pt idx="970">
                  <c:v>28380</c:v>
                </c:pt>
                <c:pt idx="971">
                  <c:v>28440</c:v>
                </c:pt>
                <c:pt idx="972">
                  <c:v>28500</c:v>
                </c:pt>
                <c:pt idx="973">
                  <c:v>28560</c:v>
                </c:pt>
                <c:pt idx="974">
                  <c:v>28620</c:v>
                </c:pt>
                <c:pt idx="975">
                  <c:v>28680</c:v>
                </c:pt>
                <c:pt idx="976">
                  <c:v>28740</c:v>
                </c:pt>
                <c:pt idx="977">
                  <c:v>28800</c:v>
                </c:pt>
                <c:pt idx="978">
                  <c:v>28860</c:v>
                </c:pt>
                <c:pt idx="979">
                  <c:v>28920</c:v>
                </c:pt>
                <c:pt idx="980">
                  <c:v>28980</c:v>
                </c:pt>
                <c:pt idx="981">
                  <c:v>29040</c:v>
                </c:pt>
                <c:pt idx="982">
                  <c:v>29100</c:v>
                </c:pt>
                <c:pt idx="983">
                  <c:v>29160</c:v>
                </c:pt>
                <c:pt idx="984">
                  <c:v>29220</c:v>
                </c:pt>
                <c:pt idx="985">
                  <c:v>29280</c:v>
                </c:pt>
                <c:pt idx="986">
                  <c:v>29340</c:v>
                </c:pt>
                <c:pt idx="987">
                  <c:v>29400</c:v>
                </c:pt>
                <c:pt idx="988">
                  <c:v>29460</c:v>
                </c:pt>
                <c:pt idx="989">
                  <c:v>29520</c:v>
                </c:pt>
                <c:pt idx="990">
                  <c:v>29580</c:v>
                </c:pt>
                <c:pt idx="991">
                  <c:v>29640</c:v>
                </c:pt>
                <c:pt idx="992">
                  <c:v>29700</c:v>
                </c:pt>
                <c:pt idx="993">
                  <c:v>29760</c:v>
                </c:pt>
                <c:pt idx="994">
                  <c:v>29820</c:v>
                </c:pt>
                <c:pt idx="995">
                  <c:v>29880</c:v>
                </c:pt>
                <c:pt idx="996">
                  <c:v>29940</c:v>
                </c:pt>
                <c:pt idx="997">
                  <c:v>30000</c:v>
                </c:pt>
                <c:pt idx="998">
                  <c:v>30060</c:v>
                </c:pt>
              </c:numCache>
            </c:numRef>
          </c:xVal>
          <c:yVal>
            <c:numRef>
              <c:f>profile!$AX$4:$AX$1001</c:f>
              <c:numCache>
                <c:formatCode>General</c:formatCode>
                <c:ptCount val="998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1.1263979403009186E-4</c:v>
                </c:pt>
                <c:pt idx="405">
                  <c:v>2.8964518464880519E-4</c:v>
                </c:pt>
                <c:pt idx="406">
                  <c:v>4.9883337356183637E-4</c:v>
                </c:pt>
                <c:pt idx="407">
                  <c:v>7.4020436076917349E-4</c:v>
                </c:pt>
                <c:pt idx="408">
                  <c:v>1.0620323437122861E-3</c:v>
                </c:pt>
                <c:pt idx="409">
                  <c:v>1.4804087215383468E-3</c:v>
                </c:pt>
                <c:pt idx="410">
                  <c:v>1.9953334942473281E-3</c:v>
                </c:pt>
                <c:pt idx="411">
                  <c:v>2.6228980609864149E-3</c:v>
                </c:pt>
                <c:pt idx="412">
                  <c:v>3.4435594174913697E-3</c:v>
                </c:pt>
                <c:pt idx="413">
                  <c:v>4.2964035722906123E-3</c:v>
                </c:pt>
                <c:pt idx="414">
                  <c:v>5.1492477270899022E-3</c:v>
                </c:pt>
                <c:pt idx="415">
                  <c:v>6.1469144742135329E-3</c:v>
                </c:pt>
                <c:pt idx="416">
                  <c:v>7.1284898221900391E-3</c:v>
                </c:pt>
                <c:pt idx="417">
                  <c:v>8.3675275565211222E-3</c:v>
                </c:pt>
                <c:pt idx="418">
                  <c:v>9.4939254968219727E-3</c:v>
                </c:pt>
                <c:pt idx="419">
                  <c:v>1.0588140638828581E-2</c:v>
                </c:pt>
                <c:pt idx="420">
                  <c:v>1.2068549360366885E-2</c:v>
                </c:pt>
                <c:pt idx="421">
                  <c:v>1.3436318287875141E-2</c:v>
                </c:pt>
                <c:pt idx="422">
                  <c:v>1.4852361412824842E-2</c:v>
                </c:pt>
                <c:pt idx="423">
                  <c:v>1.6541958323276221E-2</c:v>
                </c:pt>
                <c:pt idx="424">
                  <c:v>1.8118915439697483E-2</c:v>
                </c:pt>
                <c:pt idx="425">
                  <c:v>1.9905060745031872E-2</c:v>
                </c:pt>
                <c:pt idx="426">
                  <c:v>2.1916485638426238E-2</c:v>
                </c:pt>
                <c:pt idx="427">
                  <c:v>2.4249738514764071E-2</c:v>
                </c:pt>
                <c:pt idx="428">
                  <c:v>2.6502534395365668E-2</c:v>
                </c:pt>
                <c:pt idx="429">
                  <c:v>2.8626599082790243E-2</c:v>
                </c:pt>
                <c:pt idx="430">
                  <c:v>3.1217314345482351E-2</c:v>
                </c:pt>
                <c:pt idx="431">
                  <c:v>3.3840212406468916E-2</c:v>
                </c:pt>
                <c:pt idx="432">
                  <c:v>3.6479201866602452E-2</c:v>
                </c:pt>
                <c:pt idx="433">
                  <c:v>3.9472202107973586E-2</c:v>
                </c:pt>
                <c:pt idx="434">
                  <c:v>4.2803121731434593E-2</c:v>
                </c:pt>
                <c:pt idx="435">
                  <c:v>4.6101858556601455E-2</c:v>
                </c:pt>
                <c:pt idx="436">
                  <c:v>4.9545417974092863E-2</c:v>
                </c:pt>
                <c:pt idx="437">
                  <c:v>5.3664816155764752E-2</c:v>
                </c:pt>
                <c:pt idx="438">
                  <c:v>5.8009493925497098E-2</c:v>
                </c:pt>
                <c:pt idx="439">
                  <c:v>6.2740365274760637E-2</c:v>
                </c:pt>
                <c:pt idx="440">
                  <c:v>6.8034435594174894E-2</c:v>
                </c:pt>
                <c:pt idx="441">
                  <c:v>7.3553785501649371E-2</c:v>
                </c:pt>
                <c:pt idx="442">
                  <c:v>7.9604151580979957E-2</c:v>
                </c:pt>
                <c:pt idx="443">
                  <c:v>8.5847614450076465E-2</c:v>
                </c:pt>
                <c:pt idx="444">
                  <c:v>9.1962346125995728E-2</c:v>
                </c:pt>
                <c:pt idx="445">
                  <c:v>9.833454018827055E-2</c:v>
                </c:pt>
                <c:pt idx="446">
                  <c:v>0.10514120202751674</c:v>
                </c:pt>
                <c:pt idx="447">
                  <c:v>0.11178694987529172</c:v>
                </c:pt>
                <c:pt idx="448">
                  <c:v>0.11823960093330158</c:v>
                </c:pt>
                <c:pt idx="449">
                  <c:v>0.12438651540751469</c:v>
                </c:pt>
                <c:pt idx="450">
                  <c:v>0.13037251589025667</c:v>
                </c:pt>
                <c:pt idx="451">
                  <c:v>0.13597232279346691</c:v>
                </c:pt>
                <c:pt idx="452">
                  <c:v>0.14123421031458686</c:v>
                </c:pt>
                <c:pt idx="453">
                  <c:v>0.14678574302035571</c:v>
                </c:pt>
                <c:pt idx="454">
                  <c:v>0.15251428111674445</c:v>
                </c:pt>
                <c:pt idx="455">
                  <c:v>0.15710032987368253</c:v>
                </c:pt>
                <c:pt idx="456">
                  <c:v>0.16163810443318039</c:v>
                </c:pt>
                <c:pt idx="457">
                  <c:v>0.16598278220291271</c:v>
                </c:pt>
                <c:pt idx="458">
                  <c:v>0.16981253519993594</c:v>
                </c:pt>
                <c:pt idx="459">
                  <c:v>0.17325609461742808</c:v>
                </c:pt>
                <c:pt idx="460">
                  <c:v>0.17657092284174108</c:v>
                </c:pt>
                <c:pt idx="461">
                  <c:v>0.17983747686861376</c:v>
                </c:pt>
                <c:pt idx="462">
                  <c:v>0.18350631587416638</c:v>
                </c:pt>
                <c:pt idx="463">
                  <c:v>0.18630621932577041</c:v>
                </c:pt>
                <c:pt idx="464">
                  <c:v>0.18855901520637244</c:v>
                </c:pt>
                <c:pt idx="465">
                  <c:v>0.19028079491511787</c:v>
                </c:pt>
                <c:pt idx="466">
                  <c:v>0.19137501005712446</c:v>
                </c:pt>
                <c:pt idx="467">
                  <c:v>0.19266232198889688</c:v>
                </c:pt>
                <c:pt idx="468">
                  <c:v>0.19367608013516779</c:v>
                </c:pt>
                <c:pt idx="469">
                  <c:v>0.19436801029849543</c:v>
                </c:pt>
                <c:pt idx="470">
                  <c:v>0.19470592968058567</c:v>
                </c:pt>
                <c:pt idx="471">
                  <c:v>0.19383699412663941</c:v>
                </c:pt>
                <c:pt idx="472">
                  <c:v>0.19264623058974994</c:v>
                </c:pt>
                <c:pt idx="473">
                  <c:v>0.1917772950358034</c:v>
                </c:pt>
                <c:pt idx="474">
                  <c:v>0.19087617668356188</c:v>
                </c:pt>
                <c:pt idx="475">
                  <c:v>0.18984632713814542</c:v>
                </c:pt>
                <c:pt idx="476">
                  <c:v>0.18876820339528633</c:v>
                </c:pt>
                <c:pt idx="477">
                  <c:v>0.18783490224475016</c:v>
                </c:pt>
                <c:pt idx="478">
                  <c:v>0.18677286990103789</c:v>
                </c:pt>
                <c:pt idx="479">
                  <c:v>0.18540510097352991</c:v>
                </c:pt>
                <c:pt idx="480">
                  <c:v>0.18410169764261006</c:v>
                </c:pt>
                <c:pt idx="481">
                  <c:v>0.18292702550486833</c:v>
                </c:pt>
                <c:pt idx="482">
                  <c:v>0.18159143937565439</c:v>
                </c:pt>
                <c:pt idx="483">
                  <c:v>0.18048113283450082</c:v>
                </c:pt>
                <c:pt idx="484">
                  <c:v>0.17937082629334558</c:v>
                </c:pt>
                <c:pt idx="485">
                  <c:v>0.17780996057607296</c:v>
                </c:pt>
                <c:pt idx="486">
                  <c:v>0.17620082066135651</c:v>
                </c:pt>
                <c:pt idx="487">
                  <c:v>0.17436640115858074</c:v>
                </c:pt>
                <c:pt idx="488">
                  <c:v>0.17258025585324643</c:v>
                </c:pt>
                <c:pt idx="489">
                  <c:v>0.17064928795558776</c:v>
                </c:pt>
                <c:pt idx="490">
                  <c:v>0.16892750824684208</c:v>
                </c:pt>
                <c:pt idx="491">
                  <c:v>0.16759192211762824</c:v>
                </c:pt>
                <c:pt idx="492">
                  <c:v>0.16615978759353126</c:v>
                </c:pt>
                <c:pt idx="493">
                  <c:v>0.16484029286346558</c:v>
                </c:pt>
                <c:pt idx="494">
                  <c:v>0.16390699171293058</c:v>
                </c:pt>
                <c:pt idx="495">
                  <c:v>0.16332770134363167</c:v>
                </c:pt>
                <c:pt idx="496">
                  <c:v>0.16295759916324726</c:v>
                </c:pt>
                <c:pt idx="497">
                  <c:v>0.16297369056239547</c:v>
                </c:pt>
                <c:pt idx="498">
                  <c:v>0.16337597554107328</c:v>
                </c:pt>
                <c:pt idx="499">
                  <c:v>0.16393917451122497</c:v>
                </c:pt>
                <c:pt idx="500">
                  <c:v>0.16480811006517021</c:v>
                </c:pt>
                <c:pt idx="501">
                  <c:v>0.16603105640035404</c:v>
                </c:pt>
                <c:pt idx="502">
                  <c:v>0.16749537372274592</c:v>
                </c:pt>
                <c:pt idx="503">
                  <c:v>0.16894359964598921</c:v>
                </c:pt>
                <c:pt idx="504">
                  <c:v>0.1704883739641162</c:v>
                </c:pt>
                <c:pt idx="505">
                  <c:v>0.17235497626518617</c:v>
                </c:pt>
                <c:pt idx="506">
                  <c:v>0.17420548716711065</c:v>
                </c:pt>
                <c:pt idx="507">
                  <c:v>0.17594335827500296</c:v>
                </c:pt>
                <c:pt idx="508">
                  <c:v>0.17756858958886557</c:v>
                </c:pt>
                <c:pt idx="509">
                  <c:v>0.17916163810443383</c:v>
                </c:pt>
                <c:pt idx="510">
                  <c:v>0.18019148764985121</c:v>
                </c:pt>
                <c:pt idx="511">
                  <c:v>0.18138225118674142</c:v>
                </c:pt>
                <c:pt idx="512">
                  <c:v>0.18278220291254341</c:v>
                </c:pt>
                <c:pt idx="513">
                  <c:v>0.18406951484431591</c:v>
                </c:pt>
                <c:pt idx="514">
                  <c:v>0.18537291817523541</c:v>
                </c:pt>
                <c:pt idx="515">
                  <c:v>0.18666023010700891</c:v>
                </c:pt>
                <c:pt idx="516">
                  <c:v>0.18788317644219268</c:v>
                </c:pt>
                <c:pt idx="517">
                  <c:v>0.18889693458846404</c:v>
                </c:pt>
                <c:pt idx="518">
                  <c:v>0.18983023573899852</c:v>
                </c:pt>
                <c:pt idx="519">
                  <c:v>0.19098881647759294</c:v>
                </c:pt>
                <c:pt idx="520">
                  <c:v>0.19184166063239241</c:v>
                </c:pt>
                <c:pt idx="521">
                  <c:v>0.19267841338804387</c:v>
                </c:pt>
                <c:pt idx="522">
                  <c:v>0.19375653713090354</c:v>
                </c:pt>
                <c:pt idx="523">
                  <c:v>0.19456110708826141</c:v>
                </c:pt>
                <c:pt idx="524">
                  <c:v>0.19420709630702476</c:v>
                </c:pt>
                <c:pt idx="525">
                  <c:v>0.19345080054710828</c:v>
                </c:pt>
                <c:pt idx="526">
                  <c:v>0.19237267680424744</c:v>
                </c:pt>
                <c:pt idx="527">
                  <c:v>0.19110145627162284</c:v>
                </c:pt>
                <c:pt idx="528">
                  <c:v>0.18999114973047068</c:v>
                </c:pt>
                <c:pt idx="529">
                  <c:v>0.18831764421916491</c:v>
                </c:pt>
                <c:pt idx="530">
                  <c:v>0.18598439134282879</c:v>
                </c:pt>
                <c:pt idx="531">
                  <c:v>0.18328103628610581</c:v>
                </c:pt>
                <c:pt idx="532">
                  <c:v>0.17953174028481778</c:v>
                </c:pt>
                <c:pt idx="533">
                  <c:v>0.17620082066135651</c:v>
                </c:pt>
                <c:pt idx="534">
                  <c:v>0.17286990103789604</c:v>
                </c:pt>
                <c:pt idx="535">
                  <c:v>0.16944243301955164</c:v>
                </c:pt>
                <c:pt idx="536">
                  <c:v>0.16554831442594009</c:v>
                </c:pt>
                <c:pt idx="537">
                  <c:v>0.16130018505109092</c:v>
                </c:pt>
                <c:pt idx="538">
                  <c:v>0.15656931370182758</c:v>
                </c:pt>
                <c:pt idx="539">
                  <c:v>0.15201544774318207</c:v>
                </c:pt>
                <c:pt idx="540">
                  <c:v>0.14628690964679394</c:v>
                </c:pt>
                <c:pt idx="541">
                  <c:v>0.1408480167350552</c:v>
                </c:pt>
                <c:pt idx="542">
                  <c:v>0.13560222061308166</c:v>
                </c:pt>
                <c:pt idx="543">
                  <c:v>0.13001850510901922</c:v>
                </c:pt>
                <c:pt idx="544">
                  <c:v>0.12419341861774884</c:v>
                </c:pt>
                <c:pt idx="545">
                  <c:v>0.11819132673586009</c:v>
                </c:pt>
                <c:pt idx="546">
                  <c:v>0.11162603588382022</c:v>
                </c:pt>
                <c:pt idx="547">
                  <c:v>0.10512511062836929</c:v>
                </c:pt>
                <c:pt idx="548">
                  <c:v>9.8302357389975073E-2</c:v>
                </c:pt>
                <c:pt idx="549">
                  <c:v>9.199452892429083E-2</c:v>
                </c:pt>
                <c:pt idx="550">
                  <c:v>8.5944162844959746E-2</c:v>
                </c:pt>
                <c:pt idx="551">
                  <c:v>7.9700699975863348E-2</c:v>
                </c:pt>
                <c:pt idx="552">
                  <c:v>7.3698608093973772E-2</c:v>
                </c:pt>
                <c:pt idx="553">
                  <c:v>6.8082709791616403E-2</c:v>
                </c:pt>
                <c:pt idx="554">
                  <c:v>6.2772548073054948E-2</c:v>
                </c:pt>
                <c:pt idx="555">
                  <c:v>5.8025585324643983E-2</c:v>
                </c:pt>
                <c:pt idx="556">
                  <c:v>5.3696998954059112E-2</c:v>
                </c:pt>
                <c:pt idx="557">
                  <c:v>4.9609783570681479E-2</c:v>
                </c:pt>
                <c:pt idx="558">
                  <c:v>4.6085767157454341E-2</c:v>
                </c:pt>
                <c:pt idx="559">
                  <c:v>4.2819213130581985E-2</c:v>
                </c:pt>
                <c:pt idx="560">
                  <c:v>3.9520476305414755E-2</c:v>
                </c:pt>
                <c:pt idx="561">
                  <c:v>3.6511384664896611E-2</c:v>
                </c:pt>
                <c:pt idx="562">
                  <c:v>3.3856303805615898E-2</c:v>
                </c:pt>
                <c:pt idx="563">
                  <c:v>3.1281679942071011E-2</c:v>
                </c:pt>
                <c:pt idx="564">
                  <c:v>2.8658781881084561E-2</c:v>
                </c:pt>
                <c:pt idx="565">
                  <c:v>2.6518625794512828E-2</c:v>
                </c:pt>
                <c:pt idx="566">
                  <c:v>2.4265829913911009E-2</c:v>
                </c:pt>
                <c:pt idx="567">
                  <c:v>2.1964759835867723E-2</c:v>
                </c:pt>
                <c:pt idx="568">
                  <c:v>1.9888969345884727E-2</c:v>
                </c:pt>
                <c:pt idx="569">
                  <c:v>1.8183281036286181E-2</c:v>
                </c:pt>
                <c:pt idx="570">
                  <c:v>1.6590232520717677E-2</c:v>
                </c:pt>
                <c:pt idx="571">
                  <c:v>1.4884544211119243E-2</c:v>
                </c:pt>
                <c:pt idx="572">
                  <c:v>1.342022688872798E-2</c:v>
                </c:pt>
                <c:pt idx="573">
                  <c:v>1.2084640759514037E-2</c:v>
                </c:pt>
                <c:pt idx="574">
                  <c:v>1.063641483627001E-2</c:v>
                </c:pt>
                <c:pt idx="575">
                  <c:v>9.5261082951163048E-3</c:v>
                </c:pt>
                <c:pt idx="576">
                  <c:v>8.3836189556682778E-3</c:v>
                </c:pt>
                <c:pt idx="577">
                  <c:v>7.176764019631539E-3</c:v>
                </c:pt>
                <c:pt idx="578">
                  <c:v>6.1469144742135337E-3</c:v>
                </c:pt>
                <c:pt idx="579">
                  <c:v>5.1653391262370283E-3</c:v>
                </c:pt>
                <c:pt idx="580">
                  <c:v>4.3124949714377645E-3</c:v>
                </c:pt>
                <c:pt idx="581">
                  <c:v>3.4596508166385058E-3</c:v>
                </c:pt>
                <c:pt idx="582">
                  <c:v>2.6389894601335602E-3</c:v>
                </c:pt>
                <c:pt idx="583">
                  <c:v>2.0114248933944807E-3</c:v>
                </c:pt>
                <c:pt idx="584">
                  <c:v>1.4965001206854998E-3</c:v>
                </c:pt>
                <c:pt idx="585">
                  <c:v>1.0942151420066067E-3</c:v>
                </c:pt>
                <c:pt idx="586">
                  <c:v>7.4020436076917349E-4</c:v>
                </c:pt>
                <c:pt idx="587">
                  <c:v>4.9883337356183637E-4</c:v>
                </c:pt>
                <c:pt idx="588">
                  <c:v>2.8964518464880519E-4</c:v>
                </c:pt>
                <c:pt idx="589">
                  <c:v>1.1263979403009186E-4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1"/>
        </c:ser>
        <c:axId val="128135168"/>
        <c:axId val="128137088"/>
      </c:scatterChart>
      <c:valAx>
        <c:axId val="128135168"/>
        <c:scaling>
          <c:orientation val="minMax"/>
          <c:max val="8000"/>
          <c:min val="-8000"/>
        </c:scaling>
        <c:axPos val="b"/>
        <c:title>
          <c:tx>
            <c:rich>
              <a:bodyPr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Radial Velocity (km/sec)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8137088"/>
        <c:crosses val="autoZero"/>
        <c:crossBetween val="midCat"/>
        <c:majorUnit val="2000"/>
      </c:valAx>
      <c:valAx>
        <c:axId val="128137088"/>
        <c:scaling>
          <c:orientation val="minMax"/>
          <c:max val="1.2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 b="1" i="0" baseline="0"/>
                </a:pPr>
                <a:r>
                  <a:rPr lang="en-US" sz="1800" b="1" i="0" baseline="0"/>
                  <a:t>Flux (arbitrary scale)</a:t>
                </a:r>
              </a:p>
            </c:rich>
          </c:tx>
          <c:layout/>
        </c:title>
        <c:numFmt formatCode="#,##0.0" sourceLinked="0"/>
        <c:majorTickMark val="in"/>
        <c:tickLblPos val="nextTo"/>
        <c:spPr>
          <a:ln w="25400">
            <a:solidFill>
              <a:prstClr val="black"/>
            </a:solidFill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128135168"/>
        <c:crossesAt val="-8000"/>
        <c:crossBetween val="midCat"/>
        <c:majorUnit val="0.2"/>
      </c:valAx>
      <c:spPr>
        <a:ln w="2540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F2DA21-EE89-4D6E-8DF9-B234D93A4EAD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4A16D7-79F6-4662-A423-59E6BAD0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83EE9-5521-44C2-966B-B1A6BFEE91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51639-768B-410F-889E-859F20E653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29905-AC35-4515-BC8C-232221198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4BD07-1FEA-432D-8927-A21E42035F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8418-D7E4-4245-A401-96DC04E1AB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85AAC-8064-4DFC-A600-EB8E6AED66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6724D-F775-46C0-B890-985D5D3AD6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4705B-1133-4AB3-AD12-BDD1818055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AA232-FCEC-4F3A-B7C2-68C652C660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35646-545D-4EF6-A60D-FC129F872B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62750-D785-43F8-8251-9F39DC87CA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75A8F-CE31-49B5-9C6F-03923557E8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BC3F4-EDDE-483B-B2EC-DA635FE4BA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7DC36-7FC8-43BE-9D91-BD5430D2EE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784ED-DE55-4F49-BF99-0A51355A51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D8AC8-2A6E-438C-BFB3-998EB07A39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053B3-834A-4142-B3EF-87FCCC9801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204C7-DAFB-49AD-A45F-2AD652F790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DDC8E-9A84-481C-968C-F481140667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5863D-D57F-46C0-BBF6-38A749CD46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0FBF8-21EC-45B1-AE6A-FE49545C38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240B2-F6AC-4895-8D85-CA1C1E1CAD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5B3A3-6D0B-4711-983C-C27553E44D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F120C-F248-4ED9-BB20-5522DA7E27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37D2D-EA90-48EF-8B08-9C347BCD7F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6B1A-B8A4-4D6A-B79F-2C1B527FB6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21D99-2E38-4946-AA8A-D620CB0BB5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D80E5-6FD3-4A1C-A72E-705C34766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CF66E-E45F-42BC-B30C-5F1CF0A2BA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B2F29-8FBC-4E30-8B14-C2498F92D4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20C35-5D27-42AD-AE76-8BC34D2FD6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79D0A-565A-47D2-877B-38FF0E2596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EEA11-758B-4656-AA1A-9ED507EC6E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95128-91B1-4B41-9174-7E8B4B645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C16AF-56CB-4A0D-B9B8-D0C26C2CE6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C79FC-9885-4329-BA72-54C5DFB2C1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F26F2-D60B-401D-9EEC-259C7F71A7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8F52F-D6ED-42F4-B616-720D409E80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A57F0-D235-4EDF-A7A5-8A7870F4FA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3F5EB-C228-4D90-8031-5EEBEF1C0D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52929-5B8F-4625-B7B8-0825B2B94F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BCB9F-3F65-48CE-B021-D695E956AF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A3710-B431-43B8-8594-F5F3F7F244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BAF58-46AB-455F-9833-FCC5BB5FFD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420EB-1F0C-4BCF-B0E4-C545FD05C5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A024E-CCFC-497D-BD29-2261061600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F5F4E-EFBC-447D-9F10-07EAA54E69E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CC780-EA5E-4C9C-96B8-822D91B6BF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5B4FD-210F-4A54-A38C-E95B2CD9725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241B6-6BFE-4FD8-BC26-6615B945F0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5CF85-AEC5-4879-B846-61E71E3CF1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2E081-2100-4934-97BE-82942B69D1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07CB8-E7EA-4D86-AA95-7CFE5C15CD8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E0E20-2D86-41A5-A6FB-03ADA5BE40B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8D413-62F5-447A-AD47-0DC3FCD3F2D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61906-B7C2-49CB-AA5C-DEC8C6E0A6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43885-5542-4C76-88E1-4395C3FE97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4E4B2-FE0A-4907-BBAB-10CEFF61515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BEF95-514F-426B-AD43-E0B4EC3969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12506-D3C5-4AFD-A6F3-1431ECF709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EE54E-7598-4A26-8D1D-7949DF4FA2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E5E4E-7F0B-418A-AB22-F620196AFF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F8CCE-CECA-4239-A7AB-5A399D9B30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A1C1B4-5C7B-4483-8E34-342F285B06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EAFC4-1E1A-4261-A91A-F3C80483EF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9977B-EDE4-4610-9E18-93065E4FEC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0B10F-C953-4EA2-8EE4-04653697AD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EC1BC-A97D-4C3C-B87D-626C3DCB5A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3B2A1-5F04-4593-830B-6BFF5B9196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3D319-2854-4DA4-89D0-DA7384F72B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31273-EEBB-4477-9384-698E67310D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6357C-FE38-4B24-BED7-AA69E8434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CEF3C-5FC9-49B2-8596-7697AFF4B8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53E7-B376-4A75-9AA7-E91059D408F6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5F7D-9BA3-4FA2-BD75-71218522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662B-0DA3-46C7-B0F2-CB04204D19B8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7BDD-1A38-48D3-B814-895FF6F5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9056-B1DF-427B-A39A-07F3C9C62371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0E0D-0102-4615-87D9-85339B9F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F098-9F69-4813-ADD1-92561470B76B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7717-E2FE-43F5-8EA4-E3D377BF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C89E-33CC-4E23-9DA0-659049ACC4C1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EC4A-081F-478B-A5E9-51239DC3C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EB9F-C913-40F8-AE38-4144BF253F0D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6BA6-0124-4132-9A02-36E8B745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E029-78E1-4B6A-8451-12DFD951FCFA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85C7-D1CB-4C6B-ADAF-529DE212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EBC1-E446-40EF-A354-2A120F0BC724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2EAE-D701-4154-B678-44588C049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70F5-96BD-4D02-A751-D5478F6D1C97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D172-AB58-4D14-8C36-CF56F79F9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C3C-FBC4-4CF2-AB79-59727C426747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3210-27D6-4FDF-992E-8A0A95925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0ADD-829E-4E96-8A8D-AEA9F01B163C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155D-5E40-47BC-BDAB-AB7751CD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5ECEF-3277-4727-9674-087370C877D0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F9097-DD98-4E24-AA60-9CD2C4F7D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Excel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Excel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Excel_Worksheet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Inflow_20%25_face-on.ex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30_deg.exe" TargetMode="External"/><Relationship Id="rId4" Type="http://schemas.openxmlformats.org/officeDocument/2006/relationships/hyperlink" Target="edge-on.ex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wind.ex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wind.exe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inflow.ex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Off-axis_illumination.exe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tin\Documents\Research\Talks\Serbia\quasar-preliminary04_cutaway.avi" TargetMode="External"/><Relationship Id="rId1" Type="http://schemas.openxmlformats.org/officeDocument/2006/relationships/video" Target="file:///C:\Users\Martin\Documents\Research\Talks\Serbia\quasar-preliminary05_oblique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wind.exe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Off-axis_illumination.exe" TargetMode="External"/><Relationship Id="rId4" Type="http://schemas.openxmlformats.org/officeDocument/2006/relationships/hyperlink" Target="inflow.exe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057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Galactic Nuclei: Progress and Problems</a:t>
            </a:r>
            <a:endParaRPr lang="en-US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553200" cy="2895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400" b="1" dirty="0" smtClean="0">
                <a:solidFill>
                  <a:schemeClr val="tx1"/>
                </a:solidFill>
              </a:rPr>
              <a:t>Martin Gaskell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0" dirty="0" smtClean="0">
                <a:solidFill>
                  <a:schemeClr val="tx1"/>
                </a:solidFill>
              </a:rPr>
              <a:t>Astronomy Department, University of Texas, Austin, TX 78712-0259, USA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0" dirty="0" smtClean="0">
                <a:solidFill>
                  <a:schemeClr val="tx1"/>
                </a:solidFill>
              </a:rPr>
              <a:t> </a:t>
            </a:r>
            <a:r>
              <a:rPr lang="en-US" sz="12000" i="1" dirty="0" smtClean="0">
                <a:solidFill>
                  <a:schemeClr val="tx1"/>
                </a:solidFill>
              </a:rPr>
              <a:t>gaskell@astro.as.utexas.edu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smtClean="0">
                <a:solidFill>
                  <a:schemeClr val="tx1"/>
                </a:solidFill>
              </a:rPr>
              <a:t>[45 min + 15 min]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57200" y="1035050"/>
          <a:ext cx="8153400" cy="5594350"/>
        </p:xfrm>
        <a:graphic>
          <a:graphicData uri="http://schemas.openxmlformats.org/presentationml/2006/ole">
            <p:oleObj spid="_x0000_s1026" name="Chart" r:id="rId4" imgW="6676949" imgH="4581449" progId="Excel.Sheet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Ionization structure of a single cloud: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438400"/>
            <a:ext cx="2971800" cy="1828800"/>
            <a:chOff x="228600" y="2438400"/>
            <a:chExt cx="2971800" cy="1828800"/>
          </a:xfrm>
        </p:grpSpPr>
        <p:sp>
          <p:nvSpPr>
            <p:cNvPr id="14341" name="Rectangle 2"/>
            <p:cNvSpPr>
              <a:spLocks noChangeArrowheads="1"/>
            </p:cNvSpPr>
            <p:nvPr/>
          </p:nvSpPr>
          <p:spPr bwMode="auto">
            <a:xfrm>
              <a:off x="1524000" y="2438400"/>
              <a:ext cx="609600" cy="1828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133600" y="2438400"/>
              <a:ext cx="609600" cy="1828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2743200" y="2438400"/>
              <a:ext cx="457200" cy="1828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4344" name="AutoShape 5"/>
            <p:cNvSpPr>
              <a:spLocks noChangeArrowheads="1"/>
            </p:cNvSpPr>
            <p:nvPr/>
          </p:nvSpPr>
          <p:spPr bwMode="auto">
            <a:xfrm>
              <a:off x="228600" y="3048000"/>
              <a:ext cx="1143000" cy="685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</p:grp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SELF-SHIELDING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382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Ionization structure: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SELF-SHIELDING MODEL</a:t>
            </a:r>
          </a:p>
        </p:txBody>
      </p:sp>
      <p:grpSp>
        <p:nvGrpSpPr>
          <p:cNvPr id="15363" name="Group 10"/>
          <p:cNvGrpSpPr>
            <a:grpSpLocks/>
          </p:cNvGrpSpPr>
          <p:nvPr/>
        </p:nvGrpSpPr>
        <p:grpSpPr bwMode="auto">
          <a:xfrm>
            <a:off x="228600" y="2438400"/>
            <a:ext cx="8610600" cy="1828800"/>
            <a:chOff x="228600" y="2438400"/>
            <a:chExt cx="8610600" cy="182880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524000" y="2438400"/>
              <a:ext cx="609600" cy="1828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4572000" y="2438400"/>
              <a:ext cx="609600" cy="1828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8382000" y="2438400"/>
              <a:ext cx="457200" cy="1828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5369" name="AutoShape 5"/>
            <p:cNvSpPr>
              <a:spLocks noChangeArrowheads="1"/>
            </p:cNvSpPr>
            <p:nvPr/>
          </p:nvSpPr>
          <p:spPr bwMode="auto">
            <a:xfrm>
              <a:off x="228600" y="3048000"/>
              <a:ext cx="1143000" cy="685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>
              <a:off x="2895600" y="3276600"/>
              <a:ext cx="1143000" cy="304800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15371" name="AutoShape 8"/>
            <p:cNvSpPr>
              <a:spLocks noChangeArrowheads="1"/>
            </p:cNvSpPr>
            <p:nvPr/>
          </p:nvSpPr>
          <p:spPr bwMode="auto">
            <a:xfrm>
              <a:off x="6172200" y="3352800"/>
              <a:ext cx="1143000" cy="152400"/>
            </a:xfrm>
            <a:prstGeom prst="rightArrow">
              <a:avLst>
                <a:gd name="adj1" fmla="val 50000"/>
                <a:gd name="adj2" fmla="val 1875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219200" y="52578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Calibri" pitchFamily="34" charset="0"/>
              </a:rPr>
              <a:t>cf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. “filling-factor” model of MacAlpine (1974)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"/>
            <a:ext cx="8382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Ionization structure: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228600" y="228600"/>
            <a:ext cx="8686800" cy="4114800"/>
            <a:chOff x="228600" y="2438400"/>
            <a:chExt cx="8686800" cy="4114800"/>
          </a:xfrm>
        </p:grpSpPr>
        <p:sp>
          <p:nvSpPr>
            <p:cNvPr id="16395" name="Rectangle 2"/>
            <p:cNvSpPr>
              <a:spLocks noChangeArrowheads="1"/>
            </p:cNvSpPr>
            <p:nvPr/>
          </p:nvSpPr>
          <p:spPr bwMode="auto">
            <a:xfrm>
              <a:off x="1524000" y="2438400"/>
              <a:ext cx="609600" cy="1828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6" name="Rectangle 3"/>
            <p:cNvSpPr>
              <a:spLocks noChangeArrowheads="1"/>
            </p:cNvSpPr>
            <p:nvPr/>
          </p:nvSpPr>
          <p:spPr bwMode="auto">
            <a:xfrm>
              <a:off x="2133600" y="2438400"/>
              <a:ext cx="609600" cy="1828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7" name="Rectangle 4"/>
            <p:cNvSpPr>
              <a:spLocks noChangeArrowheads="1"/>
            </p:cNvSpPr>
            <p:nvPr/>
          </p:nvSpPr>
          <p:spPr bwMode="auto">
            <a:xfrm>
              <a:off x="2743200" y="2438400"/>
              <a:ext cx="457200" cy="1828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8" name="AutoShape 5"/>
            <p:cNvSpPr>
              <a:spLocks noChangeArrowheads="1"/>
            </p:cNvSpPr>
            <p:nvPr/>
          </p:nvSpPr>
          <p:spPr bwMode="auto">
            <a:xfrm>
              <a:off x="228600" y="3048000"/>
              <a:ext cx="1143000" cy="685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16399" name="Rectangle 7"/>
            <p:cNvSpPr>
              <a:spLocks noChangeArrowheads="1"/>
            </p:cNvSpPr>
            <p:nvPr/>
          </p:nvSpPr>
          <p:spPr bwMode="auto">
            <a:xfrm>
              <a:off x="6705600" y="4724400"/>
              <a:ext cx="304800" cy="1828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400" name="Rectangle 8"/>
            <p:cNvSpPr>
              <a:spLocks noChangeArrowheads="1"/>
            </p:cNvSpPr>
            <p:nvPr/>
          </p:nvSpPr>
          <p:spPr bwMode="auto">
            <a:xfrm>
              <a:off x="7010400" y="4724400"/>
              <a:ext cx="609600" cy="1828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auto">
            <a:xfrm>
              <a:off x="7620000" y="4724400"/>
              <a:ext cx="1295400" cy="1828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402" name="AutoShape 10"/>
            <p:cNvSpPr>
              <a:spLocks noChangeArrowheads="1"/>
            </p:cNvSpPr>
            <p:nvPr/>
          </p:nvSpPr>
          <p:spPr bwMode="auto">
            <a:xfrm>
              <a:off x="228600" y="5334000"/>
              <a:ext cx="1143000" cy="685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</p:grpSp>
      <p:grpSp>
        <p:nvGrpSpPr>
          <p:cNvPr id="16387" name="Group 12"/>
          <p:cNvGrpSpPr>
            <a:grpSpLocks/>
          </p:cNvGrpSpPr>
          <p:nvPr/>
        </p:nvGrpSpPr>
        <p:grpSpPr bwMode="auto">
          <a:xfrm>
            <a:off x="228600" y="4648200"/>
            <a:ext cx="8610600" cy="1828800"/>
            <a:chOff x="228600" y="2438400"/>
            <a:chExt cx="8610600" cy="1828800"/>
          </a:xfrm>
        </p:grpSpPr>
        <p:sp>
          <p:nvSpPr>
            <p:cNvPr id="16389" name="Rectangle 2"/>
            <p:cNvSpPr>
              <a:spLocks noChangeArrowheads="1"/>
            </p:cNvSpPr>
            <p:nvPr/>
          </p:nvSpPr>
          <p:spPr bwMode="auto">
            <a:xfrm>
              <a:off x="1524000" y="2438400"/>
              <a:ext cx="609600" cy="1828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4572000" y="2438400"/>
              <a:ext cx="609600" cy="1828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8382000" y="2438400"/>
              <a:ext cx="457200" cy="1828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  <p:sp>
          <p:nvSpPr>
            <p:cNvPr id="16392" name="AutoShape 5"/>
            <p:cNvSpPr>
              <a:spLocks noChangeArrowheads="1"/>
            </p:cNvSpPr>
            <p:nvPr/>
          </p:nvSpPr>
          <p:spPr bwMode="auto">
            <a:xfrm>
              <a:off x="228600" y="3048000"/>
              <a:ext cx="1143000" cy="685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16393" name="AutoShape 7"/>
            <p:cNvSpPr>
              <a:spLocks noChangeArrowheads="1"/>
            </p:cNvSpPr>
            <p:nvPr/>
          </p:nvSpPr>
          <p:spPr bwMode="auto">
            <a:xfrm>
              <a:off x="2895600" y="3276600"/>
              <a:ext cx="1143000" cy="304800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16394" name="AutoShape 8"/>
            <p:cNvSpPr>
              <a:spLocks noChangeArrowheads="1"/>
            </p:cNvSpPr>
            <p:nvPr/>
          </p:nvSpPr>
          <p:spPr bwMode="auto">
            <a:xfrm>
              <a:off x="6172200" y="3352800"/>
              <a:ext cx="1143000" cy="152400"/>
            </a:xfrm>
            <a:prstGeom prst="rightArrow">
              <a:avLst>
                <a:gd name="adj1" fmla="val 50000"/>
                <a:gd name="adj2" fmla="val 1875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r-Latn-CS" b="1">
                <a:solidFill>
                  <a:srgbClr val="CC0099"/>
                </a:solidFill>
                <a:latin typeface="Calibri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65100" y="4495800"/>
            <a:ext cx="876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57200" y="1035050"/>
          <a:ext cx="8153400" cy="5594350"/>
        </p:xfrm>
        <a:graphic>
          <a:graphicData uri="http://schemas.openxmlformats.org/presentationml/2006/ole">
            <p:oleObj spid="_x0000_s2050" name="Chart" r:id="rId4" imgW="6676949" imgH="4581449" progId="Excel.Sheet.8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Overall ionization structure like a single cloud!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z="2200" b="1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z="2200" b="1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4572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553200" y="32004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Calibri" pitchFamily="34" charset="0"/>
              </a:rPr>
              <a:t>MacAlpine (1972)</a:t>
            </a:r>
          </a:p>
        </p:txBody>
      </p:sp>
      <p:sp>
        <p:nvSpPr>
          <p:cNvPr id="7" name="Oval 6"/>
          <p:cNvSpPr/>
          <p:nvPr/>
        </p:nvSpPr>
        <p:spPr>
          <a:xfrm>
            <a:off x="4267200" y="57912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762000" y="1143000"/>
          <a:ext cx="8001000" cy="5705475"/>
        </p:xfrm>
        <a:graphic>
          <a:graphicData uri="http://schemas.openxmlformats.org/presentationml/2006/ole">
            <p:oleObj spid="_x0000_s3074" name="Chart" r:id="rId4" imgW="5048402" imgH="3600602" progId="Excel.Sheet.8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/>
              <a:t>Predicts lags for NGC 5548: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>
                <a:solidFill>
                  <a:srgbClr val="FF0000"/>
                </a:solidFill>
              </a:rPr>
              <a:t>(only </a:t>
            </a:r>
            <a:r>
              <a:rPr lang="en-US" sz="3200" i="1" smtClean="0">
                <a:solidFill>
                  <a:srgbClr val="FF0000"/>
                </a:solidFill>
              </a:rPr>
              <a:t>one </a:t>
            </a:r>
            <a:r>
              <a:rPr lang="en-US" sz="3200" smtClean="0">
                <a:solidFill>
                  <a:srgbClr val="FF0000"/>
                </a:solidFill>
              </a:rPr>
              <a:t>free parameter!)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447492" name="Picture 4" descr="agn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95300"/>
            <a:ext cx="8774112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Sketch of the Culprit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the crime committed? - motions of the culprit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motion of the gas: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Predominantly Keplerian motion + “turbulence” (random vertical motions) </a:t>
            </a:r>
            <a:r>
              <a:rPr lang="en-US" sz="2800" smtClean="0">
                <a:solidFill>
                  <a:srgbClr val="0000FF"/>
                </a:solidFill>
              </a:rPr>
              <a:t>Osterbrock (1978)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Need the vertical motions to get the necessary thickness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(if we didn’t have vertical motions we couldn’t get virial masses since we view AGNs face on!)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Now add inflow: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685800" y="5457825"/>
            <a:ext cx="7772400" cy="561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3000" baseline="-25000">
                <a:solidFill>
                  <a:srgbClr val="FF0000"/>
                </a:solidFill>
                <a:latin typeface="Calibri" pitchFamily="34" charset="0"/>
              </a:rPr>
              <a:t>Keplerian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 &gt; </a:t>
            </a:r>
            <a:r>
              <a:rPr lang="en-US" sz="3000" i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3000" baseline="-25000">
                <a:solidFill>
                  <a:srgbClr val="FF0000"/>
                </a:solidFill>
                <a:latin typeface="Calibri" pitchFamily="34" charset="0"/>
              </a:rPr>
              <a:t>turb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 &gt; </a:t>
            </a:r>
            <a:r>
              <a:rPr lang="en-US" sz="3000" i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3000" baseline="-25000">
                <a:solidFill>
                  <a:srgbClr val="FF0000"/>
                </a:solidFill>
                <a:latin typeface="Calibri" pitchFamily="34" charset="0"/>
              </a:rPr>
              <a:t>inflow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 ~ 0.1 – 0.2 </a:t>
            </a:r>
            <a:r>
              <a:rPr lang="en-US" sz="3000" i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3000" baseline="-25000">
                <a:solidFill>
                  <a:srgbClr val="FF0000"/>
                </a:solidFill>
                <a:latin typeface="Calibri" pitchFamily="34" charset="0"/>
              </a:rPr>
              <a:t>Keplerian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/>
      <p:bldP spid="476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Year: A Mystery Story! 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“who-dun-it”)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Elements: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Some mysterious happening(s)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Lots of interesting “suspects”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Lots of pieces of evidence (“clues”)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As the story goes on, evidence points to different suspects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At the climax, the real culprit is revealed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All puzzles are explained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LAST YEAR: “WITH AGNs - WE ARE AT STAGE 5!”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disc BLRs in all AGNs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524000"/>
            <a:ext cx="36099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010400" y="4267200"/>
            <a:ext cx="121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Calibri" pitchFamily="34" charset="0"/>
              </a:rPr>
              <a:t>Wills &amp; Browne (1986)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114800" y="1905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Face-on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648200" y="54213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Edge-on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 components present in 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low-ionization BLR lines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4295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3276600"/>
            <a:ext cx="4187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600200" y="3657600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Radio-quiet</a:t>
            </a:r>
            <a:r>
              <a:rPr lang="en-US" b="1">
                <a:latin typeface="Calibri" pitchFamily="34" charset="0"/>
              </a:rPr>
              <a:t>			             </a:t>
            </a:r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Radio-loud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57200" y="1600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See:</a:t>
            </a:r>
          </a:p>
          <a:p>
            <a:r>
              <a:rPr lang="en-US">
                <a:latin typeface="Calibri" pitchFamily="34" charset="0"/>
              </a:rPr>
              <a:t>	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Gaskell &amp; Snedden (1999)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	Bon, Popović, Ilić, &amp; Mediavilla (2006)</a:t>
            </a:r>
          </a:p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	Popović, Bon, &amp; Gavrilović (2008)</a:t>
            </a:r>
          </a:p>
        </p:txBody>
      </p:sp>
      <p:sp>
        <p:nvSpPr>
          <p:cNvPr id="8" name="Oval 7"/>
          <p:cNvSpPr/>
          <p:nvPr/>
        </p:nvSpPr>
        <p:spPr>
          <a:xfrm>
            <a:off x="0" y="4419600"/>
            <a:ext cx="914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inflow:  1. Velocity-resolved reverberation mapping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inflow, red wing (near side) shows shortest lag </a:t>
            </a:r>
            <a:r>
              <a:rPr lang="en-US" smtClean="0">
                <a:solidFill>
                  <a:srgbClr val="0000FF"/>
                </a:solidFill>
              </a:rPr>
              <a:t>(Gaskell 1988).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25"/>
            <a:ext cx="49149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257800" y="3190875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Gaskell (2010)  </a:t>
            </a:r>
            <a:r>
              <a:rPr lang="en-US">
                <a:latin typeface="Calibri" pitchFamily="34" charset="0"/>
              </a:rPr>
              <a:t>(Adapted from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 Sergeev, Pronik, &amp; Sergeeva (1999)</a:t>
            </a:r>
            <a:r>
              <a:rPr lang="en-US" b="1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High-ionization BLR lines blueshifted relative to low-ionization lines </a:t>
            </a:r>
            <a:r>
              <a:rPr lang="en-US" smtClean="0">
                <a:solidFill>
                  <a:srgbClr val="0000FF"/>
                </a:solidFill>
              </a:rPr>
              <a:t>(Gaskell 1982).</a:t>
            </a:r>
          </a:p>
          <a:p>
            <a:pPr eaLnBrk="1" hangingPunct="1"/>
            <a:r>
              <a:rPr lang="en-US" b="1" smtClean="0">
                <a:solidFill>
                  <a:srgbClr val="00FF00"/>
                </a:solidFill>
              </a:rPr>
              <a:t>[</a:t>
            </a:r>
            <a:r>
              <a:rPr lang="en-US" smtClean="0">
                <a:solidFill>
                  <a:srgbClr val="00FF00"/>
                </a:solidFill>
              </a:rPr>
              <a:t>Popular “wind+disc” model with disc blocking wind on far side </a:t>
            </a:r>
            <a:r>
              <a:rPr lang="en-US" smtClean="0">
                <a:solidFill>
                  <a:srgbClr val="0000FF"/>
                </a:solidFill>
              </a:rPr>
              <a:t>(Gaskell 1982) </a:t>
            </a:r>
            <a:r>
              <a:rPr lang="en-US" smtClean="0">
                <a:solidFill>
                  <a:srgbClr val="00FF00"/>
                </a:solidFill>
              </a:rPr>
              <a:t>ruled out by velocity-resolved reverberation mapping </a:t>
            </a:r>
            <a:r>
              <a:rPr lang="en-US" smtClean="0">
                <a:solidFill>
                  <a:srgbClr val="0000FF"/>
                </a:solidFill>
              </a:rPr>
              <a:t>(Gaskell 1988)</a:t>
            </a:r>
            <a:r>
              <a:rPr lang="en-US" smtClean="0">
                <a:solidFill>
                  <a:srgbClr val="00FF00"/>
                </a:solidFill>
              </a:rPr>
              <a:t>.</a:t>
            </a:r>
            <a:r>
              <a:rPr lang="en-US" b="1" smtClean="0">
                <a:solidFill>
                  <a:srgbClr val="00FF00"/>
                </a:solidFill>
              </a:rPr>
              <a:t>]</a:t>
            </a:r>
          </a:p>
          <a:p>
            <a:pPr eaLnBrk="1" hangingPunct="1"/>
            <a:r>
              <a:rPr lang="en-US" smtClean="0"/>
              <a:t>Due instead to scattering off infalling material </a:t>
            </a:r>
            <a:r>
              <a:rPr lang="en-US" smtClean="0">
                <a:solidFill>
                  <a:srgbClr val="0000FF"/>
                </a:solidFill>
              </a:rPr>
              <a:t>(Gaskell  &amp; Goosmann 2008)</a:t>
            </a:r>
            <a:r>
              <a:rPr lang="en-US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inflow:  2. Blueshifting of high-ionization lines because of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43000" y="3200400"/>
            <a:ext cx="6934200" cy="2667000"/>
            <a:chOff x="685800" y="2743200"/>
            <a:chExt cx="6934200" cy="2667000"/>
          </a:xfrm>
        </p:grpSpPr>
        <p:sp>
          <p:nvSpPr>
            <p:cNvPr id="5" name="Oval 4"/>
            <p:cNvSpPr/>
            <p:nvPr/>
          </p:nvSpPr>
          <p:spPr>
            <a:xfrm>
              <a:off x="685800" y="2743200"/>
              <a:ext cx="2743200" cy="2667000"/>
            </a:xfrm>
            <a:prstGeom prst="ellipse">
              <a:avLst/>
            </a:prstGeom>
            <a:noFill/>
            <a:ln w="381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924300" y="4076700"/>
              <a:ext cx="2667000" cy="0"/>
            </a:xfrm>
            <a:prstGeom prst="line">
              <a:avLst/>
            </a:prstGeom>
            <a:ln w="3810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286500" y="4076700"/>
              <a:ext cx="2667000" cy="0"/>
            </a:xfrm>
            <a:prstGeom prst="line">
              <a:avLst/>
            </a:prstGeom>
            <a:ln w="3810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917700" y="39497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3246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1866900" y="48387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790700" y="30861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14400" y="39624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2743200" y="39624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486400" y="38862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6934200" y="3886200"/>
              <a:ext cx="457200" cy="2286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0" y="533400"/>
            <a:ext cx="7581900" cy="1752600"/>
            <a:chOff x="762000" y="4800600"/>
            <a:chExt cx="7582439" cy="1752600"/>
          </a:xfrm>
        </p:grpSpPr>
        <p:grpSp>
          <p:nvGrpSpPr>
            <p:cNvPr id="25604" name="Group 23"/>
            <p:cNvGrpSpPr>
              <a:grpSpLocks/>
            </p:cNvGrpSpPr>
            <p:nvPr/>
          </p:nvGrpSpPr>
          <p:grpSpPr bwMode="auto">
            <a:xfrm>
              <a:off x="7772898" y="4953000"/>
              <a:ext cx="571541" cy="901700"/>
              <a:chOff x="7962859" y="5252550"/>
              <a:chExt cx="571541" cy="901700"/>
            </a:xfrm>
          </p:grpSpPr>
          <p:sp>
            <p:nvSpPr>
              <p:cNvPr id="31" name="Oval 5"/>
              <p:cNvSpPr/>
              <p:nvPr/>
            </p:nvSpPr>
            <p:spPr>
              <a:xfrm>
                <a:off x="8153373" y="5252550"/>
                <a:ext cx="228616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8102569" y="5519250"/>
                <a:ext cx="304822" cy="4572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8153373" y="609075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8153378" y="6078050"/>
                <a:ext cx="1524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8229584" y="6078050"/>
                <a:ext cx="1524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7962859" y="5485913"/>
                <a:ext cx="304822" cy="2286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2" idx="0"/>
              </p:cNvCxnSpPr>
              <p:nvPr/>
            </p:nvCxnSpPr>
            <p:spPr>
              <a:xfrm rot="16200000" flipH="1">
                <a:off x="8299440" y="5474790"/>
                <a:ext cx="190500" cy="27942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rot="5400000">
              <a:off x="3924571" y="5448300"/>
              <a:ext cx="12954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4343655" y="6248400"/>
              <a:ext cx="533438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5607" name="Group 28"/>
            <p:cNvGrpSpPr>
              <a:grpSpLocks/>
            </p:cNvGrpSpPr>
            <p:nvPr/>
          </p:nvGrpSpPr>
          <p:grpSpPr bwMode="auto">
            <a:xfrm>
              <a:off x="990616" y="4953000"/>
              <a:ext cx="571541" cy="901700"/>
              <a:chOff x="7962377" y="5252550"/>
              <a:chExt cx="571541" cy="9017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152891" y="5252550"/>
                <a:ext cx="228616" cy="228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8102087" y="5519250"/>
                <a:ext cx="304822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8152891" y="6090750"/>
                <a:ext cx="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8152896" y="607805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8229102" y="607805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962377" y="5485913"/>
                <a:ext cx="304822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5" idx="0"/>
              </p:cNvCxnSpPr>
              <p:nvPr/>
            </p:nvCxnSpPr>
            <p:spPr>
              <a:xfrm rot="16200000" flipH="1">
                <a:off x="8298958" y="5474790"/>
                <a:ext cx="190500" cy="27942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ight Arrow 20"/>
            <p:cNvSpPr/>
            <p:nvPr/>
          </p:nvSpPr>
          <p:spPr>
            <a:xfrm>
              <a:off x="762000" y="6248400"/>
              <a:ext cx="1066876" cy="304800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4648476" y="5105400"/>
              <a:ext cx="259098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724682" y="5334000"/>
              <a:ext cx="2590984" cy="1588"/>
            </a:xfrm>
            <a:prstGeom prst="straightConnector1">
              <a:avLst/>
            </a:prstGeom>
            <a:ln w="3175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71628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(Gaskell &amp; Goosmann 2008)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4114800" y="5486400"/>
            <a:ext cx="4800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</a:t>
            </a:r>
            <a:r>
              <a:rPr lang="en-US" sz="21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infall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= 1000 km/s</a:t>
            </a:r>
            <a:b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Solid curves: Shell, (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+mn-cs"/>
              </a:rPr>
              <a:t>t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= 0,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0.5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1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1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Dots: Torus, 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+mn-cs"/>
              </a:rPr>
              <a:t>t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= 20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162800" y="18288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[Modelled using </a:t>
            </a:r>
            <a:r>
              <a:rPr lang="en-US" i="1">
                <a:latin typeface="Calibri" pitchFamily="34" charset="0"/>
              </a:rPr>
              <a:t>STOKES</a:t>
            </a:r>
            <a:r>
              <a:rPr lang="en-US">
                <a:latin typeface="Calibri" pitchFamily="34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(Goosmann &amp; Gaskell 2007)</a:t>
            </a:r>
            <a:r>
              <a:rPr lang="en-US"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430338"/>
            <a:ext cx="2133600" cy="1922462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35375"/>
            <a:ext cx="2209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860425" y="5881688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Wilkes (1984)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013" y="1447800"/>
            <a:ext cx="51831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800600" y="571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Gaskell &amp; Goosmann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ACCRETION RATE OF BLR </a:t>
            </a:r>
            <a:r>
              <a:rPr lang="en-US" sz="4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(easy calculation!)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Already noted long ago that if BLR motion is radial, mass flow rate ~ accretion rate needed </a:t>
            </a:r>
            <a:r>
              <a:rPr lang="en-US" sz="2800" smtClean="0">
                <a:solidFill>
                  <a:srgbClr val="0000FF"/>
                </a:solidFill>
              </a:rPr>
              <a:t>(</a:t>
            </a:r>
            <a:r>
              <a:rPr lang="en-US" sz="2800" i="1" smtClean="0">
                <a:solidFill>
                  <a:srgbClr val="0000FF"/>
                </a:solidFill>
              </a:rPr>
              <a:t>e.g.</a:t>
            </a:r>
            <a:r>
              <a:rPr lang="en-US" sz="2800" smtClean="0">
                <a:solidFill>
                  <a:srgbClr val="0000FF"/>
                </a:solidFill>
              </a:rPr>
              <a:t>, Padovani &amp; Rafanelli 1988)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b="1" smtClean="0"/>
              <a:t>Mass inflow rate = rate needed to provide observed luminosity!</a:t>
            </a:r>
            <a:r>
              <a:rPr lang="en-US" sz="2800" smtClean="0"/>
              <a:t> (If efficiency =10% and </a:t>
            </a:r>
            <a:r>
              <a:rPr lang="en-US" sz="2800" i="1" smtClean="0"/>
              <a:t>n</a:t>
            </a:r>
            <a:r>
              <a:rPr lang="en-US" sz="2800" i="1" baseline="-25000" smtClean="0"/>
              <a:t>H</a:t>
            </a:r>
            <a:r>
              <a:rPr lang="en-US" sz="2800" smtClean="0"/>
              <a:t> = 10</a:t>
            </a:r>
            <a:r>
              <a:rPr lang="en-US" sz="2800" baseline="30000" smtClean="0"/>
              <a:t>10</a:t>
            </a:r>
            <a:r>
              <a:rPr lang="en-US" sz="2800" smtClean="0"/>
              <a:t> cm</a:t>
            </a:r>
            <a:r>
              <a:rPr lang="en-US" sz="2800" baseline="30000" smtClean="0"/>
              <a:t>-3</a:t>
            </a:r>
            <a:r>
              <a:rPr lang="en-US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THE MASS INFLOW OF THE BLR </a:t>
            </a:r>
            <a:r>
              <a:rPr lang="en-US" sz="2800" b="1" u="sng" smtClean="0">
                <a:solidFill>
                  <a:srgbClr val="FF0000"/>
                </a:solidFill>
              </a:rPr>
              <a:t>IS</a:t>
            </a:r>
            <a:r>
              <a:rPr lang="en-US" sz="2800" b="1" smtClean="0">
                <a:solidFill>
                  <a:srgbClr val="FF0000"/>
                </a:solidFill>
              </a:rPr>
              <a:t> THE ACCRETION ONTO THE AGN!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10000" smtClean="0"/>
              <a:t>End of re-run</a:t>
            </a:r>
          </a:p>
          <a:p>
            <a:pPr algn="ctr" eaLnBrk="1" hangingPunct="1">
              <a:buFont typeface="Arial" charset="0"/>
              <a:buNone/>
            </a:pPr>
            <a:endParaRPr lang="en-US" sz="3000" smtClean="0"/>
          </a:p>
          <a:p>
            <a:pPr algn="ctr" eaLnBrk="1" hangingPunct="1">
              <a:buFont typeface="Arial" charset="0"/>
              <a:buNone/>
            </a:pPr>
            <a:r>
              <a:rPr lang="en-US" sz="3000" smtClean="0"/>
              <a:t>(on to the sequel…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b="1" dirty="0" smtClean="0"/>
              <a:t>To </a:t>
            </a:r>
            <a:r>
              <a:rPr lang="en-US" sz="3000" b="1" dirty="0"/>
              <a:t>complete the </a:t>
            </a:r>
            <a:r>
              <a:rPr lang="en-US" sz="3000" b="1" dirty="0" smtClean="0"/>
              <a:t>story we needed to:</a:t>
            </a:r>
            <a:endParaRPr lang="en-US" sz="30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/>
              <a:t>Convict the </a:t>
            </a:r>
            <a:r>
              <a:rPr lang="en-US" sz="3000" dirty="0" smtClean="0"/>
              <a:t>culprit</a:t>
            </a:r>
            <a:endParaRPr lang="en-US" sz="3000" dirty="0"/>
          </a:p>
          <a:p>
            <a:pPr marL="971550" lvl="1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	(</a:t>
            </a:r>
            <a:r>
              <a:rPr lang="en-US" sz="3000" i="1" dirty="0"/>
              <a:t>I.e</a:t>
            </a:r>
            <a:r>
              <a:rPr lang="en-US" sz="3000" dirty="0"/>
              <a:t>., convince the judge and </a:t>
            </a:r>
            <a:r>
              <a:rPr lang="en-US" sz="3000" dirty="0" smtClean="0"/>
              <a:t>jury of our peers)</a:t>
            </a:r>
            <a:endParaRPr lang="en-US" sz="30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/>
              <a:t>Wrap up the </a:t>
            </a:r>
            <a:r>
              <a:rPr lang="en-US" sz="3000" dirty="0" smtClean="0"/>
              <a:t>loose </a:t>
            </a:r>
            <a:r>
              <a:rPr lang="en-US" sz="3000" dirty="0"/>
              <a:t>ends in the plot of  the book/movie</a:t>
            </a:r>
            <a:r>
              <a:rPr lang="en-US" sz="3000" dirty="0" smtClean="0"/>
              <a:t>.</a:t>
            </a:r>
            <a:endParaRPr lang="en-US" sz="30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/>
              <a:t>Next:</a:t>
            </a:r>
            <a:r>
              <a:rPr lang="en-US" sz="3000" dirty="0" smtClean="0"/>
              <a:t> focus on convincing our peers about our ability to explain </a:t>
            </a:r>
            <a:r>
              <a:rPr lang="en-US" sz="3000" i="1" dirty="0" smtClean="0"/>
              <a:t>line profiles</a:t>
            </a:r>
            <a:r>
              <a:rPr lang="en-US" sz="3000" dirty="0" smtClean="0"/>
              <a:t> and </a:t>
            </a:r>
            <a:r>
              <a:rPr lang="en-US" sz="3000" i="1" dirty="0" smtClean="0"/>
              <a:t>profile variability.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FF00"/>
                </a:solidFill>
              </a:rPr>
              <a:t>(Will give us new mysteries for the sequel!)</a:t>
            </a:r>
            <a:endParaRPr lang="en-US" sz="3000" dirty="0">
              <a:solidFill>
                <a:srgbClr val="00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agn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03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85800"/>
            <a:ext cx="49530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YEAR’S</a:t>
            </a:r>
            <a:br>
              <a:rPr lang="en-US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  <a:endParaRPr lang="en-US" sz="5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657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 smtClean="0"/>
              <a:t>Now plenty of good clues to what an AGN looks like, and how it works.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b="1" dirty="0" smtClean="0"/>
              <a:t>We needed to do two things to complete the story: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Convict the culprit!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 smtClean="0"/>
              <a:t>	(</a:t>
            </a:r>
            <a:r>
              <a:rPr lang="en-US" sz="3000" i="1" dirty="0" smtClean="0"/>
              <a:t>I.e</a:t>
            </a:r>
            <a:r>
              <a:rPr lang="en-US" sz="3000" dirty="0" smtClean="0"/>
              <a:t>., convince the judge and jury)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/>
              <a:t>Wrap up the (many!) loose ends in the plot of  the book/movie.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disc profiles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5692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705600" y="3657600"/>
            <a:ext cx="2133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NGC 5548</a:t>
            </a:r>
            <a:r>
              <a:rPr lang="en-US"/>
              <a:t> </a:t>
            </a:r>
            <a:r>
              <a:rPr lang="en-US" sz="2200">
                <a:solidFill>
                  <a:srgbClr val="0000FF"/>
                </a:solidFill>
              </a:rPr>
              <a:t>Shapovalova </a:t>
            </a:r>
            <a:r>
              <a:rPr lang="en-US" sz="2200" i="1">
                <a:solidFill>
                  <a:srgbClr val="0000FF"/>
                </a:solidFill>
              </a:rPr>
              <a:t>et al</a:t>
            </a:r>
            <a:r>
              <a:rPr lang="en-US" sz="2200">
                <a:solidFill>
                  <a:srgbClr val="0000FF"/>
                </a:solidFill>
              </a:rPr>
              <a:t>.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09650"/>
            <a:ext cx="4495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36560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62000" y="5334000"/>
            <a:ext cx="7467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Obs. –  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Baldwin (1975) </a:t>
            </a:r>
            <a:r>
              <a:rPr lang="en-US">
                <a:latin typeface="Calibri" pitchFamily="34" charset="0"/>
              </a:rPr>
              <a:t>– Lick Observatory (Robinson Wampler IDS)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Models – “logarithmic” profiles from 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Blumenthal &amp; Mathews (1975)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39713"/>
            <a:ext cx="5181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But also “normal” AGN line profiles – “logarithmic” profiles 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048000" y="2209800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How do you explain </a:t>
            </a:r>
            <a:r>
              <a:rPr lang="en-US" sz="2800" b="1" i="1">
                <a:solidFill>
                  <a:srgbClr val="FF0000"/>
                </a:solidFill>
                <a:latin typeface="Calibri" pitchFamily="34" charset="0"/>
              </a:rPr>
              <a:t>these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 with the “bird’s nest” BLR?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BL-RESP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new code for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BLR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/>
          <a:lstStyle/>
          <a:p>
            <a:pPr eaLnBrk="1" hangingPunct="1"/>
            <a:r>
              <a:rPr lang="en-US" sz="1800" i="1" smtClean="0">
                <a:solidFill>
                  <a:srgbClr val="00FF00"/>
                </a:solidFill>
              </a:rPr>
              <a:t>[</a:t>
            </a:r>
            <a:r>
              <a:rPr lang="en-US" sz="1800" b="1" i="1" smtClean="0">
                <a:solidFill>
                  <a:srgbClr val="00FF00"/>
                </a:solidFill>
              </a:rPr>
              <a:t>Remark:</a:t>
            </a:r>
            <a:r>
              <a:rPr lang="en-US" sz="1800" i="1" smtClean="0">
                <a:solidFill>
                  <a:srgbClr val="00FF00"/>
                </a:solidFill>
              </a:rPr>
              <a:t> Not ready for a public release yet, but I’d be delighted to collaborate with anyone who wants to use BL-RESP to model BLR data.]</a:t>
            </a:r>
          </a:p>
          <a:p>
            <a:pPr eaLnBrk="1" hangingPunct="1"/>
            <a:r>
              <a:rPr lang="en-US" sz="1800" smtClean="0"/>
              <a:t>Takes basic parameters of the GKN (Gaskell, Klimek, &amp; Nazarova) model for each line (or winds, or anything else you want)</a:t>
            </a:r>
          </a:p>
          <a:p>
            <a:pPr eaLnBrk="1" hangingPunct="1"/>
            <a:r>
              <a:rPr lang="en-US" sz="1800" b="1" smtClean="0"/>
              <a:t>What </a:t>
            </a:r>
            <a:r>
              <a:rPr lang="en-US" sz="1800" i="1" smtClean="0"/>
              <a:t>BL-RESP</a:t>
            </a:r>
            <a:r>
              <a:rPr lang="en-US" sz="1800" b="1" smtClean="0"/>
              <a:t> produces:</a:t>
            </a:r>
          </a:p>
          <a:p>
            <a:pPr lvl="1" eaLnBrk="1" hangingPunct="1"/>
            <a:r>
              <a:rPr lang="en-US" sz="1800" smtClean="0"/>
              <a:t>movies of the BLR</a:t>
            </a:r>
          </a:p>
          <a:p>
            <a:pPr lvl="1" eaLnBrk="1" hangingPunct="1"/>
            <a:r>
              <a:rPr lang="en-US" sz="1800" smtClean="0"/>
              <a:t>BLR profiles for any line</a:t>
            </a:r>
          </a:p>
          <a:p>
            <a:pPr lvl="1" eaLnBrk="1" hangingPunct="1"/>
            <a:r>
              <a:rPr lang="en-US" sz="1800" smtClean="0"/>
              <a:t>The reverberation mapping lag</a:t>
            </a:r>
          </a:p>
          <a:p>
            <a:pPr lvl="1" eaLnBrk="1" hangingPunct="1"/>
            <a:r>
              <a:rPr lang="en-US" sz="1800" smtClean="0"/>
              <a:t>Reverberation transfer function, </a:t>
            </a:r>
            <a:r>
              <a:rPr lang="en-US" sz="1800" smtClean="0">
                <a:latin typeface="Symbol" pitchFamily="18" charset="2"/>
              </a:rPr>
              <a:t>Y(t)</a:t>
            </a:r>
            <a:endParaRPr lang="en-US" sz="1800" smtClean="0"/>
          </a:p>
          <a:p>
            <a:pPr lvl="1" eaLnBrk="1" hangingPunct="1"/>
            <a:r>
              <a:rPr lang="en-US" sz="1800" smtClean="0"/>
              <a:t>Velocity-resolved lags</a:t>
            </a:r>
          </a:p>
          <a:p>
            <a:pPr lvl="1" eaLnBrk="1" hangingPunct="1"/>
            <a:r>
              <a:rPr lang="en-US" sz="1800" smtClean="0"/>
              <a:t>2-D “velocity-delay” maps</a:t>
            </a:r>
          </a:p>
          <a:p>
            <a:pPr lvl="1" eaLnBrk="1" hangingPunct="1"/>
            <a:r>
              <a:rPr lang="en-US" sz="1800" smtClean="0"/>
              <a:t>Correction factor (</a:t>
            </a:r>
            <a:r>
              <a:rPr lang="en-US" sz="1800" i="1" smtClean="0"/>
              <a:t>f</a:t>
            </a:r>
            <a:r>
              <a:rPr lang="en-US" sz="1800" smtClean="0"/>
              <a:t>) for virial black hole mass estimates</a:t>
            </a:r>
          </a:p>
          <a:p>
            <a:pPr eaLnBrk="1" hangingPunct="1"/>
            <a:r>
              <a:rPr lang="en-US" sz="1800" b="1" smtClean="0"/>
              <a:t>What </a:t>
            </a:r>
            <a:r>
              <a:rPr lang="en-US" sz="1800" i="1" smtClean="0"/>
              <a:t>BL-RESP</a:t>
            </a:r>
            <a:r>
              <a:rPr lang="en-US" sz="1800" b="1" smtClean="0"/>
              <a:t> does </a:t>
            </a:r>
            <a:r>
              <a:rPr lang="en-US" sz="1800" b="1" u="sng" smtClean="0"/>
              <a:t>not</a:t>
            </a:r>
            <a:r>
              <a:rPr lang="en-US" sz="1800" b="1" smtClean="0"/>
              <a:t> do:</a:t>
            </a:r>
          </a:p>
          <a:p>
            <a:pPr lvl="1" eaLnBrk="1" hangingPunct="1"/>
            <a:r>
              <a:rPr lang="en-US" sz="1800" smtClean="0"/>
              <a:t>Include scattering (use the </a:t>
            </a:r>
            <a:r>
              <a:rPr lang="en-US" sz="1800" i="1" smtClean="0"/>
              <a:t>STOKES</a:t>
            </a:r>
            <a:r>
              <a:rPr lang="en-US" sz="1800" smtClean="0"/>
              <a:t> program – publically available )</a:t>
            </a:r>
          </a:p>
          <a:p>
            <a:pPr lvl="1" eaLnBrk="1" hangingPunct="1"/>
            <a:r>
              <a:rPr lang="en-US" sz="1800" smtClean="0"/>
              <a:t>Give polarizations (use </a:t>
            </a:r>
            <a:r>
              <a:rPr lang="en-US" sz="1800" i="1" smtClean="0"/>
              <a:t>STOKES</a:t>
            </a:r>
            <a:r>
              <a:rPr lang="en-US" sz="1800" smtClean="0"/>
              <a:t> instead)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BL-RESP</a:t>
            </a:r>
            <a:r>
              <a:rPr lang="en-US" smtClean="0"/>
              <a:t> </a:t>
            </a:r>
            <a:r>
              <a:rPr lang="en-US" i="1" smtClean="0"/>
              <a:t>– </a:t>
            </a:r>
            <a:r>
              <a:rPr lang="en-US" b="1" smtClean="0"/>
              <a:t>a few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BLR </a:t>
            </a:r>
            <a:r>
              <a:rPr lang="en-US" dirty="0" err="1" smtClean="0"/>
              <a:t>modelled</a:t>
            </a:r>
            <a:r>
              <a:rPr lang="en-US" dirty="0" smtClean="0"/>
              <a:t> as discrete clouds – just for computational convenience (probably really fractal – </a:t>
            </a:r>
            <a:r>
              <a:rPr lang="en-US" dirty="0" err="1" smtClean="0">
                <a:solidFill>
                  <a:srgbClr val="0000FF"/>
                </a:solidFill>
              </a:rPr>
              <a:t>Bottorff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err="1" smtClean="0">
                <a:solidFill>
                  <a:srgbClr val="0000FF"/>
                </a:solidFill>
              </a:rPr>
              <a:t>Ferland</a:t>
            </a:r>
            <a:r>
              <a:rPr lang="en-US" dirty="0" smtClean="0">
                <a:solidFill>
                  <a:srgbClr val="0000FF"/>
                </a:solidFill>
              </a:rPr>
              <a:t> 2002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For GKN model: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Keplerian motion (simple)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Vertical motions </a:t>
            </a:r>
            <a:r>
              <a:rPr lang="en-US" dirty="0" smtClean="0">
                <a:solidFill>
                  <a:srgbClr val="FF0000"/>
                </a:solidFill>
              </a:rPr>
              <a:t>(MAJOR THEORETICAL PROBLEM!)</a:t>
            </a:r>
            <a:r>
              <a:rPr lang="en-US" dirty="0" smtClean="0"/>
              <a:t> </a:t>
            </a:r>
            <a:r>
              <a:rPr lang="en-US" dirty="0" err="1" smtClean="0"/>
              <a:t>modelled</a:t>
            </a:r>
            <a:r>
              <a:rPr lang="en-US" dirty="0" smtClean="0"/>
              <a:t> as tilted orbits.  Known physics and physically consistent (conserves energy and </a:t>
            </a:r>
            <a:r>
              <a:rPr lang="en-US" dirty="0" err="1" smtClean="0"/>
              <a:t>ang</a:t>
            </a:r>
            <a:r>
              <a:rPr lang="en-US" dirty="0" smtClean="0"/>
              <a:t>. mom.) but vertical motions must really be </a:t>
            </a:r>
            <a:r>
              <a:rPr lang="en-US" i="1" dirty="0" smtClean="0"/>
              <a:t>magnetically driven</a:t>
            </a:r>
            <a:r>
              <a:rPr lang="en-US" dirty="0" smtClean="0"/>
              <a:t> (else clouds destroyed in collisions).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(Other details – ask questions.)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 action="ppaction://hlinkfile"/>
              </a:rPr>
              <a:t>Face-on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4" action="ppaction://hlinkfile"/>
              </a:rPr>
              <a:t>Edge-on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hlinkClick r:id="rId5" action="ppaction://hlinkfile"/>
              </a:rPr>
              <a:t>i</a:t>
            </a:r>
            <a:r>
              <a:rPr lang="en-US" dirty="0" smtClean="0">
                <a:hlinkClick r:id="rId5" action="ppaction://hlinkfile"/>
              </a:rPr>
              <a:t> = 30 deg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[Hit ESC to terminate movie – if that doesn’t work close the command window.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Click on this page when you are done before you move on.]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disc: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5692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705600" y="3657600"/>
            <a:ext cx="2133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NGC 5548</a:t>
            </a:r>
            <a:r>
              <a:rPr lang="en-US"/>
              <a:t> </a:t>
            </a:r>
            <a:r>
              <a:rPr lang="en-US" sz="2200">
                <a:solidFill>
                  <a:srgbClr val="0000FF"/>
                </a:solidFill>
              </a:rPr>
              <a:t>Shapovalova </a:t>
            </a:r>
            <a:r>
              <a:rPr lang="en-US" sz="2200" i="1">
                <a:solidFill>
                  <a:srgbClr val="0000FF"/>
                </a:solidFill>
              </a:rPr>
              <a:t>et al</a:t>
            </a:r>
            <a:r>
              <a:rPr lang="en-US" sz="2200">
                <a:solidFill>
                  <a:srgbClr val="0000FF"/>
                </a:solidFill>
              </a:rPr>
              <a:t>.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31502" y="771128"/>
          <a:ext cx="6680996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 flipV="1">
            <a:off x="5791200" y="762000"/>
            <a:ext cx="1219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7010400" y="5334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= 20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37455" y="771128"/>
          <a:ext cx="6669089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3238500" y="876300"/>
            <a:ext cx="1600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2286000" y="4572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Face-on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7010400" y="5334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= 20 deg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791200" y="762000"/>
            <a:ext cx="1219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43408" y="771128"/>
          <a:ext cx="6657183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010400" y="5334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= 20 deg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286000" y="4572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Face-on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238500" y="876300"/>
            <a:ext cx="1600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791200" y="762000"/>
            <a:ext cx="1219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6400800" y="2895600"/>
            <a:ext cx="2286000" cy="110807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Calibri" pitchFamily="34" charset="0"/>
              </a:rPr>
              <a:t>Blumenthal &amp; Mathews (1975)</a:t>
            </a:r>
            <a:r>
              <a:rPr lang="en-US" sz="2200">
                <a:latin typeface="Calibri" pitchFamily="34" charset="0"/>
              </a:rPr>
              <a:t> profile!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638800" y="3810000"/>
            <a:ext cx="762000" cy="7620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/>
          <a:lstStyle/>
          <a:p>
            <a:pPr eaLnBrk="1" hangingPunct="1"/>
            <a:r>
              <a:rPr lang="en-US" sz="3000" smtClean="0"/>
              <a:t>The </a:t>
            </a:r>
            <a:r>
              <a:rPr lang="en-US" sz="3000" i="1" smtClean="0"/>
              <a:t>same</a:t>
            </a:r>
            <a:r>
              <a:rPr lang="en-US" sz="3000" smtClean="0"/>
              <a:t> GKN model explains line profiles ranging from the “logarithmic” profile </a:t>
            </a:r>
            <a:r>
              <a:rPr lang="en-US" sz="3000" smtClean="0">
                <a:solidFill>
                  <a:srgbClr val="0000FF"/>
                </a:solidFill>
              </a:rPr>
              <a:t>(Blumenthal &amp; Mathews 1975)</a:t>
            </a:r>
            <a:r>
              <a:rPr lang="en-US" sz="3000" smtClean="0"/>
              <a:t> to “disc-like” emitters!</a:t>
            </a:r>
          </a:p>
          <a:p>
            <a:pPr eaLnBrk="1" hangingPunct="1"/>
            <a:r>
              <a:rPr lang="en-US" sz="3000" smtClean="0"/>
              <a:t>“Disc-like” emitters </a:t>
            </a:r>
            <a:r>
              <a:rPr lang="en-US" sz="3000" b="1" smtClean="0"/>
              <a:t>not</a:t>
            </a:r>
            <a:r>
              <a:rPr lang="en-US" sz="3000" b="1" i="1" smtClean="0"/>
              <a:t> </a:t>
            </a:r>
            <a:r>
              <a:rPr lang="en-US" sz="3000" smtClean="0"/>
              <a:t>fundamentally different from “normal” AGNs – just seen at a higher inclination.</a:t>
            </a:r>
          </a:p>
          <a:p>
            <a:pPr eaLnBrk="1" hangingPunct="1"/>
            <a:r>
              <a:rPr lang="en-US" sz="3000" smtClean="0">
                <a:solidFill>
                  <a:srgbClr val="00FF00"/>
                </a:solidFill>
              </a:rPr>
              <a:t>[What about other claimed differences between disc-like emitters and “normal” AGNs? – differences due to internal reddening </a:t>
            </a:r>
            <a:r>
              <a:rPr lang="en-US" sz="3000" smtClean="0">
                <a:solidFill>
                  <a:srgbClr val="0000FF"/>
                </a:solidFill>
              </a:rPr>
              <a:t>(Gaskell </a:t>
            </a:r>
            <a:r>
              <a:rPr lang="en-US" sz="3000" i="1" smtClean="0">
                <a:solidFill>
                  <a:srgbClr val="0000FF"/>
                </a:solidFill>
              </a:rPr>
              <a:t>et al</a:t>
            </a:r>
            <a:r>
              <a:rPr lang="en-US" sz="3000" smtClean="0">
                <a:solidFill>
                  <a:srgbClr val="0000FF"/>
                </a:solidFill>
              </a:rPr>
              <a:t>. 2004)</a:t>
            </a:r>
            <a:r>
              <a:rPr lang="en-US" sz="3000" smtClean="0">
                <a:solidFill>
                  <a:srgbClr val="00FF00"/>
                </a:solidFill>
              </a:rPr>
              <a:t>]</a:t>
            </a:r>
            <a:r>
              <a:rPr lang="en-US" sz="3000" smtClean="0"/>
              <a:t/>
            </a:r>
            <a:br>
              <a:rPr lang="en-US" sz="3000" smtClean="0"/>
            </a:b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401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follow the example of popular writers and movie producers: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2133600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100" b="1" dirty="0" smtClean="0"/>
              <a:t>A  sequel!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400" dirty="0" smtClean="0"/>
              <a:t>(The same cast of characters gathers in another exotic location in the Balkans to solve further BLR mysteries!)</a:t>
            </a:r>
          </a:p>
        </p:txBody>
      </p:sp>
      <p:pic>
        <p:nvPicPr>
          <p:cNvPr id="8196" name="Picture 4" descr="C:\Users\Martin\Pictures\Hungary_Serbia_Como\2009_06_18\P617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29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Martin\Pictures\Hungary_Serbia_Como\2009_06_15_Hungary_Serbia\Piero_Rafanel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86163"/>
            <a:ext cx="109696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Martin\Pictures\Hungary_Serbia_Como\2009_06_15_Hungary_Serbia\Mastermi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1066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Martin\Pictures\Hungary_Serbia_Como\2009_06_15_Hungary_Serbia\Martial_Ar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527425"/>
            <a:ext cx="11430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Martin\Pictures\Hungary_Serbia_Como\2009_06_15_Hungary_Serbia\Jelena_Dragana - 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105400"/>
            <a:ext cx="17383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Users\Martin\Pictures\Hungary_Serbia_Como\Paperazzi\Suspiciou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581400"/>
            <a:ext cx="1627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:\Users\Martin\Pictures\Hungary_Serbia_Como\Paperazzi\More_comput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6613" y="3581400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C:\Users\Martin\Pictures\Hungary_Serbia_Como\Paperazzi\Tunis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5334000"/>
            <a:ext cx="1143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C:\Users\Martin\Pictures\Hungary_Serbia_Como\2009_06_19_Serbia_Hungary\Natasha_Edi_Mart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5105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C:\Users\Martin\Pictures\Hungary_Serbia_Como\2009_06_19_Serbia_Hungary\Alla_Marti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5400" y="3751263"/>
            <a:ext cx="152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C:\Users\Martin\Pictures\Hungary_Serbia_Como\2009_06_15_Hungary_Serbia\Looking_at_scree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5181600"/>
            <a:ext cx="1868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Functions [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Y(t)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162800" y="2209800"/>
            <a:ext cx="190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1990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31938"/>
            <a:ext cx="22860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NGC 5548  - </a:t>
            </a:r>
            <a:r>
              <a:rPr lang="en-US" sz="2400" b="1" dirty="0" err="1">
                <a:latin typeface="+mn-lt"/>
                <a:cs typeface="+mn-cs"/>
              </a:rPr>
              <a:t>H</a:t>
            </a:r>
            <a:r>
              <a:rPr lang="en-US" sz="2400" b="1" dirty="0" err="1">
                <a:latin typeface="Symbol" pitchFamily="18" charset="2"/>
                <a:cs typeface="+mn-cs"/>
              </a:rPr>
              <a:t>b</a:t>
            </a:r>
            <a:endParaRPr lang="en-US" sz="24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+mn-cs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+mn-cs"/>
              </a:rPr>
              <a:t>Pijpers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+mn-cs"/>
              </a:rPr>
              <a:t> &amp; Wanders 1994)</a:t>
            </a:r>
            <a:endParaRPr lang="en-US" sz="2400" b="1" dirty="0">
              <a:solidFill>
                <a:srgbClr val="0000FF"/>
              </a:solidFill>
              <a:latin typeface="Symbol" pitchFamily="18" charset="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00" y="33528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100" y="1428750"/>
            <a:ext cx="3695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6934200" y="3810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BL-RESP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model)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609600" y="5638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Note: </a:t>
            </a:r>
            <a:r>
              <a:rPr lang="en-US" sz="2400">
                <a:latin typeface="Calibri" pitchFamily="34" charset="0"/>
              </a:rPr>
              <a:t>observed </a:t>
            </a:r>
            <a:r>
              <a:rPr lang="en-US" sz="2400">
                <a:latin typeface="Symbol" pitchFamily="18" charset="2"/>
              </a:rPr>
              <a:t>Y(t)</a:t>
            </a:r>
            <a:r>
              <a:rPr lang="en-US" sz="2400">
                <a:latin typeface="Calibri" pitchFamily="34" charset="0"/>
              </a:rPr>
              <a:t> supports H</a:t>
            </a:r>
            <a:r>
              <a:rPr lang="en-US" sz="2400">
                <a:latin typeface="Symbol" pitchFamily="18" charset="2"/>
              </a:rPr>
              <a:t>b</a:t>
            </a:r>
            <a:r>
              <a:rPr lang="en-US" sz="2400">
                <a:latin typeface="Calibri" pitchFamily="34" charset="0"/>
              </a:rPr>
              <a:t> mostly coming from within a factor of ~ 4 in radius as in GKN.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Velocity-delay diagrams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53736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553200" y="17526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Best example to date: </a:t>
            </a:r>
            <a:r>
              <a:rPr lang="en-US" sz="2400">
                <a:latin typeface="Calibri" pitchFamily="34" charset="0"/>
              </a:rPr>
              <a:t>Mrk 110 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(Kollatschny 2003)</a:t>
            </a:r>
          </a:p>
        </p:txBody>
      </p:sp>
      <p:pic>
        <p:nvPicPr>
          <p:cNvPr id="2051" name="Picture 3" descr="C:\Users\Martin\Documents\Research\Non-axisymmetric_illumination\Models\Inflow_vel-d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7150" y="3505200"/>
            <a:ext cx="3871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5791200" y="2057400"/>
            <a:ext cx="609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592763"/>
            <a:ext cx="403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Sample </a:t>
            </a:r>
            <a:r>
              <a:rPr lang="en-US" sz="2400" b="1" i="1">
                <a:latin typeface="Calibri" pitchFamily="34" charset="0"/>
              </a:rPr>
              <a:t>BL-RESP</a:t>
            </a:r>
            <a:r>
              <a:rPr lang="en-US" sz="2400" b="1">
                <a:latin typeface="Calibri" pitchFamily="34" charset="0"/>
              </a:rPr>
              <a:t> velocity-delay diagram (pure inflow):</a:t>
            </a:r>
            <a:endParaRPr lang="en-US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19600" y="5943600"/>
            <a:ext cx="609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3694113"/>
            <a:ext cx="1295400" cy="113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+mn-lt"/>
                <a:cs typeface="+mn-cs"/>
                <a:sym typeface="Symbol"/>
              </a:rPr>
              <a:t>  Mrk 110 not pure inflow (or outflow)</a:t>
            </a:r>
            <a:endParaRPr lang="en-US" sz="17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mysteries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OK </a:t>
            </a:r>
            <a:r>
              <a:rPr lang="en-US" i="1" smtClean="0"/>
              <a:t>on average</a:t>
            </a:r>
            <a:r>
              <a:rPr lang="en-US" smtClean="0"/>
              <a:t>, but BLRs are not that simple...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5943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Boroson &amp; Lauer binary BH candidate </a:t>
            </a:r>
            <a:r>
              <a:rPr lang="en-US" b="1">
                <a:solidFill>
                  <a:srgbClr val="0000FF"/>
                </a:solidFill>
              </a:rPr>
              <a:t>(Gaskell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 can change in a couple of months!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524000"/>
            <a:ext cx="8823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724400" y="3581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08750" y="3657600"/>
            <a:ext cx="152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762000" y="5638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Maoz (1994)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4114800" y="57150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Lag changes by factor of 1.5!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2087562"/>
          </a:xfrm>
        </p:spPr>
        <p:txBody>
          <a:bodyPr/>
          <a:lstStyle/>
          <a:p>
            <a:pPr algn="l" eaLnBrk="1" hangingPunct="1"/>
            <a:r>
              <a:rPr lang="en-US" sz="3600" smtClean="0"/>
              <a:t>Transfer function can change from year to year!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304800"/>
            <a:ext cx="31099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" y="35052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Pijpers &amp; Wanders (1994)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533400"/>
            <a:ext cx="533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change with time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84275"/>
            <a:ext cx="35814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" y="5181600"/>
            <a:ext cx="3657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Calibri" pitchFamily="34" charset="0"/>
              </a:rPr>
              <a:t>Wanders &amp; Peterson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only parts of profile vary . . . 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50292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5029200" y="28956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Kollatschny &amp; Dietrich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09600"/>
            <a:ext cx="5021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27375"/>
            <a:ext cx="4953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6477000" y="2895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Wanders &amp; Peterson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2209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Profiles change in odd ways!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27075"/>
            <a:ext cx="3452813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6705600" y="3124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Denney </a:t>
            </a:r>
            <a:r>
              <a:rPr lang="en-US" b="1" i="1">
                <a:solidFill>
                  <a:srgbClr val="0000FF"/>
                </a:solidFill>
              </a:rPr>
              <a:t>et al</a:t>
            </a:r>
            <a:r>
              <a:rPr lang="en-US" b="1">
                <a:solidFill>
                  <a:srgbClr val="0000FF"/>
                </a:solidFill>
              </a:rPr>
              <a:t>. (2009)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520950" y="3924300"/>
            <a:ext cx="4191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Conflicting inflow/outflow kinematic signatures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4267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143000" y="54213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(Adapted from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 Sergeev, Pronik, &amp; Sergeeva (1999)</a:t>
            </a:r>
            <a:r>
              <a:rPr lang="en-US" b="1">
                <a:latin typeface="Calibri" pitchFamily="34" charset="0"/>
              </a:rPr>
              <a:t>)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086600" y="2667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057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SPECTRAL LINE SHAPES TELL US ABOUT HOW AGNS WORK.  PART II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THE BLR STRIKES BACK!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The Serbian Astronomical Society and  Belgrade Astronomical Observatory present…</a:t>
            </a:r>
          </a:p>
          <a:p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Reverberation mapping signature of outflow??!!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77835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5638800" y="5867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Denney </a:t>
            </a:r>
            <a:r>
              <a:rPr lang="en-US" b="1" i="1">
                <a:solidFill>
                  <a:srgbClr val="0000FF"/>
                </a:solidFill>
              </a:rPr>
              <a:t>et al</a:t>
            </a:r>
            <a:r>
              <a:rPr lang="en-US" b="1">
                <a:solidFill>
                  <a:srgbClr val="0000FF"/>
                </a:solidFill>
              </a:rPr>
              <a:t>.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an outflow looks like: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 action="ppaction://hlinkfile"/>
              </a:rPr>
              <a:t>Outflow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kinemetic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signature can change in 2 months!!!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6515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6858000" y="2895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Kollatschny &amp; Dietrich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the kinematics appear to change in 2 months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 action="ppaction://hlinkfile"/>
              </a:rPr>
              <a:t>Outflow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4" action="ppaction://hlinkfile"/>
              </a:rPr>
              <a:t>Inflow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Peaks appear to orbit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47750"/>
            <a:ext cx="46482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162800" y="3276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Gaskell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1925"/>
            <a:ext cx="33528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5791200" y="28194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Sergeev et al.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exlain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profile this extreme?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31502" y="771128"/>
          <a:ext cx="6388498" cy="517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609600" y="5943600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(The most extreme of ~ 10,000 SDSS spectra in </a:t>
            </a:r>
            <a:r>
              <a:rPr lang="en-US" sz="2200" b="1">
                <a:solidFill>
                  <a:srgbClr val="0000FF"/>
                </a:solidFill>
              </a:rPr>
              <a:t>Boroson &amp; Lauer 2010</a:t>
            </a:r>
            <a:r>
              <a:rPr lang="en-US" sz="2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48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AGN VARIABILITY PARADIGM</a:t>
            </a:r>
            <a:endParaRPr lang="en-US" sz="5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2133600" y="4419600"/>
            <a:ext cx="434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Details in </a:t>
            </a:r>
            <a:r>
              <a:rPr lang="en-US" sz="2200" b="1">
                <a:solidFill>
                  <a:srgbClr val="0000FF"/>
                </a:solidFill>
              </a:rPr>
              <a:t>Gaskell 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AGNs are powered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4800600"/>
          </a:xfrm>
        </p:spPr>
        <p:txBody>
          <a:bodyPr/>
          <a:lstStyle/>
          <a:p>
            <a:pPr eaLnBrk="1" hangingPunct="1"/>
            <a:r>
              <a:rPr lang="en-US" sz="2300" smtClean="0"/>
              <a:t>Energy mostly arises from accretion “disc”</a:t>
            </a:r>
          </a:p>
          <a:p>
            <a:pPr eaLnBrk="1" hangingPunct="1"/>
            <a:r>
              <a:rPr lang="en-US" sz="2300" smtClean="0"/>
              <a:t>Temperature structure well understood </a:t>
            </a:r>
            <a:r>
              <a:rPr lang="en-US" sz="2300" smtClean="0">
                <a:solidFill>
                  <a:srgbClr val="0000FF"/>
                </a:solidFill>
              </a:rPr>
              <a:t>(see Gaskell 2008) </a:t>
            </a:r>
          </a:p>
          <a:p>
            <a:pPr eaLnBrk="1" hangingPunct="1"/>
            <a:r>
              <a:rPr lang="en-US" sz="2300" smtClean="0"/>
              <a:t>SED is the result of summing Planck curves at different temperatures </a:t>
            </a:r>
            <a:r>
              <a:rPr lang="en-US" sz="2300" smtClean="0">
                <a:solidFill>
                  <a:srgbClr val="0000FF"/>
                </a:solidFill>
              </a:rPr>
              <a:t>(Pringle &amp; Rees 1972; Shakukra &amp; Sunyaev 1973)</a:t>
            </a:r>
          </a:p>
          <a:p>
            <a:pPr eaLnBrk="1" hangingPunct="1"/>
            <a:r>
              <a:rPr lang="en-US" sz="2300" smtClean="0"/>
              <a:t>However, steady disc picture totally wrong – variations are VERY strong </a:t>
            </a:r>
            <a:r>
              <a:rPr lang="en-US" sz="2300" smtClean="0">
                <a:sym typeface="Symbol" pitchFamily="18" charset="2"/>
              </a:rPr>
              <a:t></a:t>
            </a:r>
            <a:r>
              <a:rPr lang="en-US" sz="2300" smtClean="0"/>
              <a:t>  </a:t>
            </a:r>
            <a:r>
              <a:rPr lang="en-US" sz="2300" b="1" smtClean="0">
                <a:solidFill>
                  <a:srgbClr val="FF0000"/>
                </a:solidFill>
              </a:rPr>
              <a:t>the variability IS the energy generation </a:t>
            </a:r>
            <a:r>
              <a:rPr lang="en-US" sz="2300" smtClean="0">
                <a:solidFill>
                  <a:srgbClr val="0000FF"/>
                </a:solidFill>
              </a:rPr>
              <a:t>(Gaskell 2007, 2008)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1905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Photons in each observed spectral region come mostly from where the Plank  curve peaks.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 each spectral region comes </a:t>
            </a:r>
            <a:r>
              <a:rPr lang="en-US" i="1" smtClean="0">
                <a:sym typeface="Symbol" pitchFamily="18" charset="2"/>
              </a:rPr>
              <a:t>from within an annulus</a:t>
            </a:r>
            <a:r>
              <a:rPr lang="en-US" smtClean="0">
                <a:sym typeface="Symbol" pitchFamily="18" charset="2"/>
              </a:rPr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401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first, another idea from </a:t>
            </a:r>
            <a:b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TV: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133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100" dirty="0" smtClean="0"/>
              <a:t>A re-run!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0" dirty="0" smtClean="0"/>
              <a:t>(a review of some of last year’s talk)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Photons in each observed spectral region come mostly from where the Plank  curve peaks.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 each spectral region comes </a:t>
            </a:r>
            <a:r>
              <a:rPr lang="en-US" i="1" smtClean="0">
                <a:sym typeface="Symbol" pitchFamily="18" charset="2"/>
              </a:rPr>
              <a:t>from within an annulus</a:t>
            </a:r>
            <a:r>
              <a:rPr lang="en-US" smtClean="0">
                <a:sym typeface="Symbol" pitchFamily="18" charset="2"/>
              </a:rPr>
              <a:t>.</a:t>
            </a:r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3048000" y="3505200"/>
            <a:ext cx="2743200" cy="2590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73450" y="3841750"/>
            <a:ext cx="1905000" cy="18288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8250" y="4191000"/>
            <a:ext cx="1327150" cy="1219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78275" y="4343400"/>
            <a:ext cx="9144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11650" y="4679950"/>
            <a:ext cx="244475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3124200"/>
            <a:ext cx="2590800" cy="3292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/>
              <a:t>When a spectral varies – the annulus cannot vary simultaneously.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solidFill>
                  <a:srgbClr val="FF0000"/>
                </a:solidFill>
              </a:rPr>
              <a:t>  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 Variations have to be asymmetric</a:t>
            </a:r>
            <a:endParaRPr lang="en-US"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0000FF"/>
                </a:solidFill>
              </a:rPr>
              <a:t>Jovanovic </a:t>
            </a:r>
            <a:r>
              <a:rPr lang="en-US" i="1" smtClean="0">
                <a:solidFill>
                  <a:srgbClr val="0000FF"/>
                </a:solidFill>
              </a:rPr>
              <a:t>et al. </a:t>
            </a:r>
            <a:r>
              <a:rPr lang="en-US" smtClean="0">
                <a:solidFill>
                  <a:srgbClr val="0000FF"/>
                </a:solidFill>
              </a:rPr>
              <a:t>(2010)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9788"/>
            <a:ext cx="53340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 action="ppaction://hlinkfile"/>
              </a:rPr>
              <a:t>Off-axis illumination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31502" y="771128"/>
          <a:ext cx="6680996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 flipV="1">
            <a:off x="5791200" y="762000"/>
            <a:ext cx="1219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7010400" y="5334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 = 20 deg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541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/>
              <a:t>Basic profile for central illumination: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43408" y="771128"/>
          <a:ext cx="6657183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31502" y="771128"/>
          <a:ext cx="6680996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25549" y="771128"/>
          <a:ext cx="6692901" cy="53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with profile variability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43100"/>
            <a:ext cx="5105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7010400" y="2971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Gezari </a:t>
            </a:r>
            <a:r>
              <a:rPr lang="en-US" b="1" i="1">
                <a:solidFill>
                  <a:srgbClr val="0000FF"/>
                </a:solidFill>
              </a:rPr>
              <a:t>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163" y="1123950"/>
            <a:ext cx="5019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010400" y="2971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Gezari </a:t>
            </a:r>
            <a:r>
              <a:rPr lang="en-US" b="1" i="1">
                <a:solidFill>
                  <a:srgbClr val="0000FF"/>
                </a:solidFill>
              </a:rPr>
              <a:t>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124200" y="5715000"/>
            <a:ext cx="3200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</a:rPr>
              <a:t>Jovanovic </a:t>
            </a:r>
            <a:r>
              <a:rPr lang="en-US" sz="2200" i="1">
                <a:solidFill>
                  <a:srgbClr val="0000FF"/>
                </a:solidFill>
              </a:rPr>
              <a:t>et al</a:t>
            </a:r>
            <a:r>
              <a:rPr lang="en-US" sz="2200">
                <a:solidFill>
                  <a:srgbClr val="0000FF"/>
                </a:solidFill>
              </a:rPr>
              <a:t>. (2010)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7374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663575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model flare motion!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02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Computer-Generated Images of the Culprit: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562600" y="62626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(Rendering by Daniel Gaskell)</a:t>
            </a:r>
          </a:p>
        </p:txBody>
      </p:sp>
      <p:pic>
        <p:nvPicPr>
          <p:cNvPr id="6" name="quasar-preliminary05_obliqu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7432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quasar-preliminary04_cutaway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5600" y="1600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Explains diverse kinematic signatures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2672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hlinkClick r:id="rId3" action="ppaction://hlinkfile"/>
              </a:rPr>
              <a:t>Outflow</a:t>
            </a:r>
            <a:r>
              <a:rPr lang="en-US" sz="2200" dirty="0" smtClean="0"/>
              <a:t>?</a:t>
            </a:r>
          </a:p>
          <a:p>
            <a:pPr eaLnBrk="1" hangingPunct="1"/>
            <a:r>
              <a:rPr lang="en-US" sz="2200" dirty="0" smtClean="0">
                <a:hlinkClick r:id="rId4" action="ppaction://hlinkfile"/>
              </a:rPr>
              <a:t>Inflow</a:t>
            </a:r>
            <a:r>
              <a:rPr lang="en-US" sz="2200" dirty="0" smtClean="0"/>
              <a:t>?</a:t>
            </a:r>
          </a:p>
          <a:p>
            <a:pPr eaLnBrk="1" hangingPunct="1"/>
            <a:r>
              <a:rPr lang="en-US" sz="2200" dirty="0" smtClean="0">
                <a:hlinkClick r:id="rId5" action="ppaction://hlinkfile"/>
              </a:rPr>
              <a:t>Off-axis illumination</a:t>
            </a:r>
            <a:endParaRPr lang="en-US" sz="2200" dirty="0" smtClean="0"/>
          </a:p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OFF-AXIS ILLUMINATION EXPLAINS ALL VELOCITY DEPENDENCE OF LAGS</a:t>
            </a:r>
          </a:p>
          <a:p>
            <a:pPr eaLnBrk="1" hangingPunct="1">
              <a:buFont typeface="Arial" charset="0"/>
              <a:buNone/>
            </a:pPr>
            <a:endParaRPr lang="en-US" sz="2200" dirty="0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2175" y="1752600"/>
            <a:ext cx="555942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72000"/>
          </a:xfrm>
        </p:spPr>
        <p:txBody>
          <a:bodyPr/>
          <a:lstStyle/>
          <a:p>
            <a:pPr eaLnBrk="1" hangingPunct="1"/>
            <a:r>
              <a:rPr lang="en-US" smtClean="0"/>
              <a:t>It’s the </a:t>
            </a:r>
            <a:r>
              <a:rPr lang="en-US" b="1" smtClean="0"/>
              <a:t>continuum flares </a:t>
            </a:r>
            <a:r>
              <a:rPr lang="en-US" smtClean="0"/>
              <a:t>that are orbiting, not blobs in the BLR.</a:t>
            </a:r>
          </a:p>
          <a:p>
            <a:pPr eaLnBrk="1" hangingPunct="1"/>
            <a:r>
              <a:rPr lang="en-US" smtClean="0"/>
              <a:t>Solves speed problem</a:t>
            </a:r>
          </a:p>
          <a:p>
            <a:pPr eaLnBrk="1" hangingPunct="1"/>
            <a:r>
              <a:rPr lang="en-US" smtClean="0"/>
              <a:t>Solves Keplerian shear problem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-76200"/>
            <a:ext cx="33528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5943600" y="622935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Sergeev et al.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-14288"/>
            <a:ext cx="24384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6019800" y="3429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Shapovalova </a:t>
            </a:r>
            <a:r>
              <a:rPr lang="en-US" b="1" i="1">
                <a:solidFill>
                  <a:srgbClr val="0000FF"/>
                </a:solidFill>
              </a:rPr>
              <a:t>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The GKN picture works well – </a:t>
            </a:r>
            <a:r>
              <a:rPr lang="en-US" sz="2400" b="1" smtClean="0">
                <a:solidFill>
                  <a:srgbClr val="FF0000"/>
                </a:solidFill>
              </a:rPr>
              <a:t>AGN BLRs very similar</a:t>
            </a:r>
          </a:p>
          <a:p>
            <a:pPr eaLnBrk="1" hangingPunct="1"/>
            <a:r>
              <a:rPr lang="en-US" sz="2400" smtClean="0"/>
              <a:t>A new AGN variability paradigm: </a:t>
            </a:r>
            <a:r>
              <a:rPr lang="en-US" sz="2400" b="1" smtClean="0">
                <a:solidFill>
                  <a:srgbClr val="FF0000"/>
                </a:solidFill>
              </a:rPr>
              <a:t>VARIABILITY IS STRONGLY OFF AXIS</a:t>
            </a:r>
          </a:p>
          <a:p>
            <a:pPr eaLnBrk="1" hangingPunct="1"/>
            <a:r>
              <a:rPr lang="en-US" sz="2400" smtClean="0"/>
              <a:t>Explains profiles, profile variability, lags, transfer functions, velocity-delay diagrams</a:t>
            </a:r>
          </a:p>
          <a:p>
            <a:pPr eaLnBrk="1" hangingPunct="1"/>
            <a:r>
              <a:rPr lang="en-US" sz="2400" smtClean="0"/>
              <a:t>Means that </a:t>
            </a:r>
            <a:r>
              <a:rPr lang="en-US" sz="2400" b="1" smtClean="0"/>
              <a:t>we have reached the limits of reverberation mapping </a:t>
            </a:r>
            <a:r>
              <a:rPr lang="en-US" sz="2400" smtClean="0"/>
              <a:t>(can’t get perfect knowledge with infinite observing).</a:t>
            </a:r>
          </a:p>
          <a:p>
            <a:pPr eaLnBrk="1" hangingPunct="1"/>
            <a:r>
              <a:rPr lang="en-US" sz="2400" smtClean="0"/>
              <a:t>Makes it hard to find evidence of supermassive BH binaries</a:t>
            </a:r>
          </a:p>
          <a:p>
            <a:pPr eaLnBrk="1" hangingPunct="1"/>
            <a:r>
              <a:rPr lang="en-US" sz="2400" smtClean="0"/>
              <a:t>Makes modelling more complicated.</a:t>
            </a:r>
          </a:p>
          <a:p>
            <a:pPr eaLnBrk="1" hangingPunct="1"/>
            <a:r>
              <a:rPr lang="en-US" sz="2400" smtClean="0"/>
              <a:t>We can learn a lot about where flares are happening</a:t>
            </a:r>
          </a:p>
          <a:p>
            <a:pPr eaLnBrk="1" hangingPunct="1"/>
            <a:r>
              <a:rPr lang="en-US" sz="2400" smtClean="0"/>
              <a:t>Can learn </a:t>
            </a:r>
            <a:r>
              <a:rPr lang="en-US" sz="2400" b="1" smtClean="0"/>
              <a:t>a lot more </a:t>
            </a:r>
            <a:r>
              <a:rPr lang="en-US" sz="2400" smtClean="0"/>
              <a:t>about BLR structure</a:t>
            </a:r>
          </a:p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STAY TUNED FOR THE NEXT SEQUEL!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447492" name="Picture 4" descr="agn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95300"/>
            <a:ext cx="8774112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Sketch of the Culprit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Description of the Culprit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Outer edge of the BLR is the radius of the torus.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Outer boundary of BLR is dust sublimation radius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Netzer</a:t>
            </a:r>
            <a:r>
              <a:rPr lang="en-US" sz="2800" dirty="0" smtClean="0">
                <a:solidFill>
                  <a:srgbClr val="0000FF"/>
                </a:solidFill>
              </a:rPr>
              <a:t> &amp; </a:t>
            </a:r>
            <a:r>
              <a:rPr lang="en-US" sz="2800" dirty="0" err="1" smtClean="0">
                <a:solidFill>
                  <a:srgbClr val="0000FF"/>
                </a:solidFill>
              </a:rPr>
              <a:t>Laor</a:t>
            </a:r>
            <a:r>
              <a:rPr lang="en-US" sz="2800" dirty="0" smtClean="0">
                <a:solidFill>
                  <a:srgbClr val="0000FF"/>
                </a:solidFill>
              </a:rPr>
              <a:t> 1993) </a:t>
            </a:r>
            <a:r>
              <a:rPr lang="en-US" sz="2800" dirty="0" smtClean="0"/>
              <a:t>(hence </a:t>
            </a:r>
            <a:r>
              <a:rPr lang="en-US" sz="2800" i="1" dirty="0" smtClean="0"/>
              <a:t>R</a:t>
            </a:r>
            <a:r>
              <a:rPr lang="en-US" sz="2800" i="1" baseline="-25000" dirty="0" smtClean="0"/>
              <a:t>BLR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</a:t>
            </a:r>
            <a:r>
              <a:rPr lang="en-US" sz="2800" dirty="0" smtClean="0"/>
              <a:t> </a:t>
            </a:r>
            <a:r>
              <a:rPr lang="en-US" sz="2800" i="1" dirty="0" smtClean="0"/>
              <a:t>L</a:t>
            </a:r>
            <a:r>
              <a:rPr lang="en-US" sz="2800" baseline="30000" dirty="0" smtClean="0"/>
              <a:t>1/2</a:t>
            </a:r>
            <a:r>
              <a:rPr lang="en-US" sz="2800" dirty="0" smtClean="0"/>
              <a:t> from inverse-square law)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Symbol" pitchFamily="18" charset="2"/>
                <a:sym typeface="Symbol" pitchFamily="18" charset="2"/>
              </a:rPr>
              <a:t>W</a:t>
            </a:r>
            <a:r>
              <a:rPr lang="en-US" sz="2800" baseline="-25000" dirty="0" smtClean="0">
                <a:sym typeface="Symbol" pitchFamily="18" charset="2"/>
              </a:rPr>
              <a:t>BLR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/>
              <a:t>= </a:t>
            </a:r>
            <a:r>
              <a:rPr lang="en-US" sz="2800" dirty="0" err="1" smtClean="0">
                <a:latin typeface="Symbol" pitchFamily="18" charset="2"/>
                <a:sym typeface="Symbol" pitchFamily="18" charset="2"/>
              </a:rPr>
              <a:t>W</a:t>
            </a:r>
            <a:r>
              <a:rPr lang="en-US" sz="2800" baseline="-25000" dirty="0" err="1" smtClean="0">
                <a:sym typeface="Symbol" pitchFamily="18" charset="2"/>
              </a:rPr>
              <a:t>dust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Symbol" pitchFamily="18" charset="2"/>
                <a:sym typeface="Symbol" pitchFamily="18" charset="2"/>
              </a:rPr>
              <a:t>W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 50% (actually luminosity dependent)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Flattened BLR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Hole in middle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We see BLR within  45 deg of face-on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Strong ionization stratification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ym typeface="Symbol" pitchFamily="18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6855</TotalTime>
  <Words>1888</Words>
  <Application>Microsoft Office PowerPoint</Application>
  <PresentationFormat>On-screen Show (4:3)</PresentationFormat>
  <Paragraphs>323</Paragraphs>
  <Slides>73</Slides>
  <Notes>73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Symbol</vt:lpstr>
      <vt:lpstr>Office Theme</vt:lpstr>
      <vt:lpstr>Chart</vt:lpstr>
      <vt:lpstr>Active Galactic Nuclei: Progress and Problems</vt:lpstr>
      <vt:lpstr>Last Year: A Mystery Story!  (a “who-dun-it”)</vt:lpstr>
      <vt:lpstr>LAST YEAR’S CONCLUSIONS:</vt:lpstr>
      <vt:lpstr>Now, follow the example of popular writers and movie producers:</vt:lpstr>
      <vt:lpstr>WHAT SPECTRAL LINE SHAPES TELL US ABOUT HOW AGNS WORK.  PART II</vt:lpstr>
      <vt:lpstr>But first, another idea from  network TV:</vt:lpstr>
      <vt:lpstr>Computer-Generated Images of the Culprit:</vt:lpstr>
      <vt:lpstr>Slide 8</vt:lpstr>
      <vt:lpstr>The Description of the Culprit</vt:lpstr>
      <vt:lpstr>Slide 10</vt:lpstr>
      <vt:lpstr>Slide 11</vt:lpstr>
      <vt:lpstr>Slide 12</vt:lpstr>
      <vt:lpstr>Slide 13</vt:lpstr>
      <vt:lpstr>Slide 14</vt:lpstr>
      <vt:lpstr>Slide 15</vt:lpstr>
      <vt:lpstr>Predicts lags for NGC 5548: (only one free parameter!)</vt:lpstr>
      <vt:lpstr>Slide 17</vt:lpstr>
      <vt:lpstr>How was the crime committed? - motions of the culprit</vt:lpstr>
      <vt:lpstr>Overall motion of the gas:</vt:lpstr>
      <vt:lpstr>Evidence for disc BLRs in all AGNs</vt:lpstr>
      <vt:lpstr>Disc components present in all low-ionization BLR lines</vt:lpstr>
      <vt:lpstr>Evidence for inflow:  1. Velocity-resolved reverberation mapping</vt:lpstr>
      <vt:lpstr>Evidence for inflow:  2. Blueshifting of high-ionization lines because of scattering</vt:lpstr>
      <vt:lpstr>Slide 24</vt:lpstr>
      <vt:lpstr>Slide 25</vt:lpstr>
      <vt:lpstr>Example:</vt:lpstr>
      <vt:lpstr>MASS ACCRETION RATE OF BLR (easy calculation!)</vt:lpstr>
      <vt:lpstr>Slide 28</vt:lpstr>
      <vt:lpstr>What next?</vt:lpstr>
      <vt:lpstr>There are disc profiles</vt:lpstr>
      <vt:lpstr>Slide 31</vt:lpstr>
      <vt:lpstr>BL-RESP – a new code for modelling the BLR</vt:lpstr>
      <vt:lpstr>BL-RESP – a few details</vt:lpstr>
      <vt:lpstr>What is looks like</vt:lpstr>
      <vt:lpstr>Typical disc:</vt:lpstr>
      <vt:lpstr>Slide 36</vt:lpstr>
      <vt:lpstr>Slide 37</vt:lpstr>
      <vt:lpstr>Slide 38</vt:lpstr>
      <vt:lpstr>New results</vt:lpstr>
      <vt:lpstr>Transfer Functions [Y(t)]</vt:lpstr>
      <vt:lpstr>Velocity-delay diagrams</vt:lpstr>
      <vt:lpstr>Further mysteries</vt:lpstr>
      <vt:lpstr>Lag can change in a couple of months!</vt:lpstr>
      <vt:lpstr>Transfer function can change from year to year!</vt:lpstr>
      <vt:lpstr>Profiles change with time</vt:lpstr>
      <vt:lpstr>Sometimes only parts of profile vary . . . </vt:lpstr>
      <vt:lpstr>Slide 47</vt:lpstr>
      <vt:lpstr>Slide 48</vt:lpstr>
      <vt:lpstr>Conflicting inflow/outflow kinematic signatures</vt:lpstr>
      <vt:lpstr>Slide 50</vt:lpstr>
      <vt:lpstr>What an outflow looks like:</vt:lpstr>
      <vt:lpstr>Whole kinemetic signature can change in 2 months!!!</vt:lpstr>
      <vt:lpstr>How the kinematics appear to change in 2 months</vt:lpstr>
      <vt:lpstr>Peaks appear to orbit</vt:lpstr>
      <vt:lpstr>Slide 55</vt:lpstr>
      <vt:lpstr>Can we exlain a profile this extreme?</vt:lpstr>
      <vt:lpstr>A NEW AGN VARIABILITY PARADIGM</vt:lpstr>
      <vt:lpstr>How AGNs are powered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Consistent with profile variability</vt:lpstr>
      <vt:lpstr>Slide 68</vt:lpstr>
      <vt:lpstr>Slide 69</vt:lpstr>
      <vt:lpstr>Explains diverse kinematic signatures</vt:lpstr>
      <vt:lpstr>Slide 71</vt:lpstr>
      <vt:lpstr>Slide 72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Gaskell</dc:creator>
  <cp:lastModifiedBy>Tatjana Milovanov</cp:lastModifiedBy>
  <cp:revision>101</cp:revision>
  <dcterms:created xsi:type="dcterms:W3CDTF">2010-07-02T03:38:30Z</dcterms:created>
  <dcterms:modified xsi:type="dcterms:W3CDTF">2010-08-14T17:00:32Z</dcterms:modified>
</cp:coreProperties>
</file>